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5.xml" ContentType="application/vnd.openxmlformats-officedocument.drawingml.chartshapes+xml"/>
  <Override PartName="/ppt/charts/chart22.xml" ContentType="application/vnd.openxmlformats-officedocument.drawingml.chart+xml"/>
  <Override PartName="/ppt/drawings/drawing6.xml" ContentType="application/vnd.openxmlformats-officedocument.drawingml.chartshapes+xml"/>
  <Override PartName="/ppt/charts/chart23.xml" ContentType="application/vnd.openxmlformats-officedocument.drawingml.chart+xml"/>
  <Override PartName="/ppt/drawings/drawing7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9.xml" ContentType="application/vnd.openxmlformats-officedocument.drawingml.chart+xml"/>
  <Override PartName="/ppt/drawings/drawing8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30.xml" ContentType="application/vnd.openxmlformats-officedocument.drawingml.chart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99" r:id="rId2"/>
    <p:sldId id="503" r:id="rId3"/>
    <p:sldId id="502" r:id="rId4"/>
    <p:sldId id="418" r:id="rId5"/>
    <p:sldId id="321" r:id="rId6"/>
    <p:sldId id="349" r:id="rId7"/>
    <p:sldId id="395" r:id="rId8"/>
    <p:sldId id="389" r:id="rId9"/>
    <p:sldId id="423" r:id="rId10"/>
    <p:sldId id="424" r:id="rId11"/>
    <p:sldId id="390" r:id="rId12"/>
    <p:sldId id="392" r:id="rId13"/>
    <p:sldId id="429" r:id="rId14"/>
    <p:sldId id="430" r:id="rId15"/>
    <p:sldId id="297" r:id="rId16"/>
    <p:sldId id="408" r:id="rId17"/>
    <p:sldId id="380" r:id="rId18"/>
    <p:sldId id="409" r:id="rId19"/>
    <p:sldId id="431" r:id="rId20"/>
    <p:sldId id="327" r:id="rId21"/>
    <p:sldId id="262" r:id="rId22"/>
    <p:sldId id="415" r:id="rId23"/>
    <p:sldId id="419" r:id="rId24"/>
    <p:sldId id="412" r:id="rId25"/>
    <p:sldId id="413" r:id="rId26"/>
    <p:sldId id="450" r:id="rId27"/>
    <p:sldId id="451" r:id="rId28"/>
    <p:sldId id="452" r:id="rId29"/>
    <p:sldId id="453" r:id="rId30"/>
    <p:sldId id="454" r:id="rId31"/>
    <p:sldId id="455" r:id="rId32"/>
    <p:sldId id="487" r:id="rId33"/>
    <p:sldId id="414" r:id="rId34"/>
    <p:sldId id="436" r:id="rId35"/>
    <p:sldId id="437" r:id="rId36"/>
    <p:sldId id="438" r:id="rId37"/>
    <p:sldId id="439" r:id="rId38"/>
    <p:sldId id="440" r:id="rId39"/>
    <p:sldId id="441" r:id="rId40"/>
    <p:sldId id="482" r:id="rId41"/>
    <p:sldId id="443" r:id="rId42"/>
    <p:sldId id="484" r:id="rId43"/>
    <p:sldId id="485" r:id="rId44"/>
    <p:sldId id="446" r:id="rId45"/>
    <p:sldId id="447" r:id="rId46"/>
    <p:sldId id="448" r:id="rId47"/>
    <p:sldId id="449" r:id="rId48"/>
    <p:sldId id="433" r:id="rId49"/>
    <p:sldId id="480" r:id="rId50"/>
    <p:sldId id="456" r:id="rId51"/>
    <p:sldId id="457" r:id="rId52"/>
    <p:sldId id="458" r:id="rId53"/>
    <p:sldId id="459" r:id="rId54"/>
    <p:sldId id="460" r:id="rId55"/>
    <p:sldId id="461" r:id="rId56"/>
    <p:sldId id="462" r:id="rId57"/>
    <p:sldId id="463" r:id="rId58"/>
    <p:sldId id="464" r:id="rId59"/>
    <p:sldId id="465" r:id="rId60"/>
    <p:sldId id="466" r:id="rId61"/>
    <p:sldId id="467" r:id="rId62"/>
    <p:sldId id="468" r:id="rId63"/>
    <p:sldId id="469" r:id="rId64"/>
    <p:sldId id="470" r:id="rId65"/>
    <p:sldId id="471" r:id="rId66"/>
    <p:sldId id="472" r:id="rId67"/>
    <p:sldId id="473" r:id="rId68"/>
    <p:sldId id="474" r:id="rId69"/>
    <p:sldId id="475" r:id="rId70"/>
    <p:sldId id="478" r:id="rId71"/>
    <p:sldId id="477" r:id="rId72"/>
    <p:sldId id="435" r:id="rId73"/>
    <p:sldId id="402" r:id="rId74"/>
    <p:sldId id="432" r:id="rId75"/>
    <p:sldId id="358" r:id="rId76"/>
    <p:sldId id="360" r:id="rId77"/>
    <p:sldId id="361" r:id="rId78"/>
    <p:sldId id="501" r:id="rId79"/>
    <p:sldId id="363" r:id="rId80"/>
    <p:sldId id="364" r:id="rId81"/>
    <p:sldId id="385" r:id="rId82"/>
    <p:sldId id="348" r:id="rId83"/>
    <p:sldId id="336" r:id="rId84"/>
    <p:sldId id="347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F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32" autoAdjust="0"/>
    <p:restoredTop sz="86737" autoAdjust="0"/>
  </p:normalViewPr>
  <p:slideViewPr>
    <p:cSldViewPr>
      <p:cViewPr>
        <p:scale>
          <a:sx n="75" d="100"/>
          <a:sy n="75" d="100"/>
        </p:scale>
        <p:origin x="-70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notesMaster" Target="notesMasters/notesMaster1.xml"/><Relationship Id="rId87" Type="http://schemas.openxmlformats.org/officeDocument/2006/relationships/printerSettings" Target="printerSettings/printerSettings1.bin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0-30minfluxes_accum_allperiod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0-30minfluxes_accum_allperiods.xlsx" TargetMode="External"/><Relationship Id="rId2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0-30minfluxes_accum_allperiod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1-30minfluxes_accum_allperiod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1-30minfluxes_accum_allperiod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0-30minfluxes_accum_allperiod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1-30minfluxes_accum_allperiods.xlsx" TargetMode="External"/><Relationship Id="rId2" Type="http://schemas.openxmlformats.org/officeDocument/2006/relationships/chartUserShapes" Target="../drawings/drawing3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0-30minfluxes_accum_allperiods.xlsx" TargetMode="External"/><Relationship Id="rId2" Type="http://schemas.openxmlformats.org/officeDocument/2006/relationships/chartUserShapes" Target="../drawings/drawing4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1-30minfluxes_accum_allperiod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0-30minfluxes_accum_allperiod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0-30minfluxes_accum_allperiod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1-30minfluxes_accum_allperiod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1-30minfluxes_accum_allperiod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1-30minfluxes_accum_allperiods.xlsx" TargetMode="External"/><Relationship Id="rId2" Type="http://schemas.openxmlformats.org/officeDocument/2006/relationships/chartUserShapes" Target="../drawings/drawing5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0-30minfluxes_accum_allperiods.xlsx" TargetMode="External"/><Relationship Id="rId2" Type="http://schemas.openxmlformats.org/officeDocument/2006/relationships/chartUserShapes" Target="../drawings/drawing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0-30minfluxes_accum_allperiods.xlsx" TargetMode="External"/><Relationship Id="rId2" Type="http://schemas.openxmlformats.org/officeDocument/2006/relationships/chartUserShapes" Target="../drawings/drawing7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1-30minfluxes_accum_allperiods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0-30minfluxes_accum_allperiods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1-30minfluxes_accum_allperiods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0-30minfluxes_accum_allperiods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1-30minfluxes_accum_allperiods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1_master_ISUflux_SCADA.xlsx" TargetMode="External"/><Relationship Id="rId2" Type="http://schemas.openxmlformats.org/officeDocument/2006/relationships/chartUserShapes" Target="../drawings/drawing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0-30minfluxes_accum_allperiods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1_master_ISUflux_SCAD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1-30minfluxes_accum_allperiod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0-30minfluxes_accum_allperiod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1-30minfluxes_accum_allperiod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1-30minfluxes_accum_allperiod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0-30minfluxes_accum_allperiod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1-30minfluxes_accum_allperiods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NLAE_1</c:v>
          </c:tx>
          <c:invertIfNegative val="0"/>
          <c:cat>
            <c:numRef>
              <c:f>daytime!$A$4:$A$72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cat>
          <c:val>
            <c:numRef>
              <c:f>daytime!$B$4:$B$72</c:f>
              <c:numCache>
                <c:formatCode>General</c:formatCode>
                <c:ptCount val="69"/>
                <c:pt idx="0">
                  <c:v>2178.8</c:v>
                </c:pt>
                <c:pt idx="1">
                  <c:v>986.3</c:v>
                </c:pt>
                <c:pt idx="2">
                  <c:v>1690.4</c:v>
                </c:pt>
                <c:pt idx="3">
                  <c:v>149.23</c:v>
                </c:pt>
                <c:pt idx="4">
                  <c:v>360.7899999999996</c:v>
                </c:pt>
                <c:pt idx="5">
                  <c:v>1330.8</c:v>
                </c:pt>
                <c:pt idx="6">
                  <c:v>870.61</c:v>
                </c:pt>
                <c:pt idx="7">
                  <c:v>1092.1</c:v>
                </c:pt>
                <c:pt idx="8">
                  <c:v>1328.54</c:v>
                </c:pt>
                <c:pt idx="9">
                  <c:v>1086.57</c:v>
                </c:pt>
                <c:pt idx="10">
                  <c:v>1191.6</c:v>
                </c:pt>
                <c:pt idx="11">
                  <c:v>626.1</c:v>
                </c:pt>
                <c:pt idx="12">
                  <c:v>2104.8</c:v>
                </c:pt>
                <c:pt idx="13">
                  <c:v>1345.7</c:v>
                </c:pt>
                <c:pt idx="14">
                  <c:v>1423.0</c:v>
                </c:pt>
                <c:pt idx="15">
                  <c:v>1389.4</c:v>
                </c:pt>
                <c:pt idx="16">
                  <c:v>1323.4</c:v>
                </c:pt>
                <c:pt idx="17">
                  <c:v>1609.1</c:v>
                </c:pt>
                <c:pt idx="18">
                  <c:v>-162.16</c:v>
                </c:pt>
                <c:pt idx="19">
                  <c:v>1560.2</c:v>
                </c:pt>
                <c:pt idx="20">
                  <c:v>1347.2</c:v>
                </c:pt>
                <c:pt idx="21">
                  <c:v>426.12</c:v>
                </c:pt>
                <c:pt idx="22">
                  <c:v>426.4</c:v>
                </c:pt>
                <c:pt idx="23">
                  <c:v>1140.5</c:v>
                </c:pt>
                <c:pt idx="24">
                  <c:v>1698.0</c:v>
                </c:pt>
                <c:pt idx="25">
                  <c:v>1407.5</c:v>
                </c:pt>
                <c:pt idx="26">
                  <c:v>1878.1</c:v>
                </c:pt>
                <c:pt idx="27">
                  <c:v>1440.2</c:v>
                </c:pt>
                <c:pt idx="28">
                  <c:v>1379.0</c:v>
                </c:pt>
                <c:pt idx="29">
                  <c:v>960.9</c:v>
                </c:pt>
                <c:pt idx="30">
                  <c:v>843.3</c:v>
                </c:pt>
                <c:pt idx="31">
                  <c:v>1313.3</c:v>
                </c:pt>
                <c:pt idx="32">
                  <c:v>446.5</c:v>
                </c:pt>
                <c:pt idx="33">
                  <c:v>1361.2</c:v>
                </c:pt>
                <c:pt idx="34">
                  <c:v>650.0</c:v>
                </c:pt>
                <c:pt idx="35">
                  <c:v>1599.7</c:v>
                </c:pt>
                <c:pt idx="36">
                  <c:v>1455.6</c:v>
                </c:pt>
                <c:pt idx="37">
                  <c:v>1410.9</c:v>
                </c:pt>
                <c:pt idx="38">
                  <c:v>1295.62</c:v>
                </c:pt>
                <c:pt idx="39">
                  <c:v>1184.5</c:v>
                </c:pt>
                <c:pt idx="40">
                  <c:v>1650.2</c:v>
                </c:pt>
                <c:pt idx="41">
                  <c:v>1629.8</c:v>
                </c:pt>
                <c:pt idx="42">
                  <c:v>1228.17</c:v>
                </c:pt>
                <c:pt idx="43">
                  <c:v>850.52</c:v>
                </c:pt>
                <c:pt idx="44">
                  <c:v>1307.7</c:v>
                </c:pt>
                <c:pt idx="45">
                  <c:v>2038.1</c:v>
                </c:pt>
                <c:pt idx="46">
                  <c:v>1483.1</c:v>
                </c:pt>
                <c:pt idx="47">
                  <c:v>121.16</c:v>
                </c:pt>
                <c:pt idx="48">
                  <c:v>2073.7</c:v>
                </c:pt>
                <c:pt idx="49">
                  <c:v>1700.7</c:v>
                </c:pt>
                <c:pt idx="50">
                  <c:v>386.76</c:v>
                </c:pt>
                <c:pt idx="51">
                  <c:v>1544.9</c:v>
                </c:pt>
                <c:pt idx="52">
                  <c:v>1611.8</c:v>
                </c:pt>
                <c:pt idx="53">
                  <c:v>2089.8</c:v>
                </c:pt>
                <c:pt idx="54">
                  <c:v>1238.3</c:v>
                </c:pt>
                <c:pt idx="55">
                  <c:v>2050.6</c:v>
                </c:pt>
                <c:pt idx="56">
                  <c:v>2596.0</c:v>
                </c:pt>
                <c:pt idx="57">
                  <c:v>2419.3</c:v>
                </c:pt>
                <c:pt idx="58">
                  <c:v>2098.7</c:v>
                </c:pt>
                <c:pt idx="59">
                  <c:v>2109.0</c:v>
                </c:pt>
                <c:pt idx="60">
                  <c:v>2617.3</c:v>
                </c:pt>
                <c:pt idx="61">
                  <c:v>1070.7</c:v>
                </c:pt>
                <c:pt idx="62">
                  <c:v>1630.3</c:v>
                </c:pt>
                <c:pt idx="63">
                  <c:v>1001.8</c:v>
                </c:pt>
                <c:pt idx="64">
                  <c:v>3978.8</c:v>
                </c:pt>
                <c:pt idx="65">
                  <c:v>3891.600000000001</c:v>
                </c:pt>
                <c:pt idx="66">
                  <c:v>2314.9</c:v>
                </c:pt>
                <c:pt idx="67">
                  <c:v>1649.4</c:v>
                </c:pt>
                <c:pt idx="68">
                  <c:v>4082.3</c:v>
                </c:pt>
              </c:numCache>
            </c:numRef>
          </c:val>
        </c:ser>
        <c:ser>
          <c:idx val="1"/>
          <c:order val="1"/>
          <c:tx>
            <c:v>NLAE_2</c:v>
          </c:tx>
          <c:invertIfNegative val="0"/>
          <c:cat>
            <c:numRef>
              <c:f>daytime!$A$4:$A$72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cat>
          <c:val>
            <c:numRef>
              <c:f>daytime!$C$4:$C$72</c:f>
              <c:numCache>
                <c:formatCode>General</c:formatCode>
                <c:ptCount val="69"/>
                <c:pt idx="0">
                  <c:v>2015.1</c:v>
                </c:pt>
                <c:pt idx="1">
                  <c:v>986.4000000000001</c:v>
                </c:pt>
                <c:pt idx="2">
                  <c:v>1435.5</c:v>
                </c:pt>
                <c:pt idx="3">
                  <c:v>180.65</c:v>
                </c:pt>
                <c:pt idx="4">
                  <c:v>341.7899999999996</c:v>
                </c:pt>
                <c:pt idx="5">
                  <c:v>1331.1</c:v>
                </c:pt>
                <c:pt idx="6">
                  <c:v>904.2800000000005</c:v>
                </c:pt>
                <c:pt idx="7">
                  <c:v>1306.2</c:v>
                </c:pt>
                <c:pt idx="8">
                  <c:v>1200.4</c:v>
                </c:pt>
                <c:pt idx="9">
                  <c:v>1083.14</c:v>
                </c:pt>
                <c:pt idx="10">
                  <c:v>1138.9</c:v>
                </c:pt>
                <c:pt idx="11">
                  <c:v>826.4399999999994</c:v>
                </c:pt>
                <c:pt idx="12">
                  <c:v>2011.5</c:v>
                </c:pt>
                <c:pt idx="13">
                  <c:v>1305.1</c:v>
                </c:pt>
                <c:pt idx="14">
                  <c:v>1247.3</c:v>
                </c:pt>
                <c:pt idx="15">
                  <c:v>1365.6</c:v>
                </c:pt>
                <c:pt idx="16">
                  <c:v>1176.06</c:v>
                </c:pt>
                <c:pt idx="17">
                  <c:v>1579.8</c:v>
                </c:pt>
                <c:pt idx="18">
                  <c:v>-25.80000000000001</c:v>
                </c:pt>
                <c:pt idx="19">
                  <c:v>1574.0</c:v>
                </c:pt>
                <c:pt idx="20">
                  <c:v>1364.7</c:v>
                </c:pt>
                <c:pt idx="21">
                  <c:v>398.85</c:v>
                </c:pt>
                <c:pt idx="22">
                  <c:v>469.8</c:v>
                </c:pt>
                <c:pt idx="23">
                  <c:v>1152.2</c:v>
                </c:pt>
                <c:pt idx="24">
                  <c:v>1815.5</c:v>
                </c:pt>
                <c:pt idx="25">
                  <c:v>1330.6</c:v>
                </c:pt>
                <c:pt idx="26">
                  <c:v>1705.0</c:v>
                </c:pt>
                <c:pt idx="27">
                  <c:v>1534.0</c:v>
                </c:pt>
                <c:pt idx="28">
                  <c:v>1399.3</c:v>
                </c:pt>
                <c:pt idx="29">
                  <c:v>995.9999999999999</c:v>
                </c:pt>
                <c:pt idx="30">
                  <c:v>873.5000000000001</c:v>
                </c:pt>
                <c:pt idx="31">
                  <c:v>1303.0</c:v>
                </c:pt>
                <c:pt idx="32">
                  <c:v>412.8799999999999</c:v>
                </c:pt>
                <c:pt idx="33">
                  <c:v>1442.5</c:v>
                </c:pt>
                <c:pt idx="34">
                  <c:v>683.4000000000001</c:v>
                </c:pt>
                <c:pt idx="35">
                  <c:v>1543.8</c:v>
                </c:pt>
                <c:pt idx="36">
                  <c:v>1335.6</c:v>
                </c:pt>
                <c:pt idx="37">
                  <c:v>1432.4</c:v>
                </c:pt>
                <c:pt idx="38">
                  <c:v>1325.5</c:v>
                </c:pt>
                <c:pt idx="39">
                  <c:v>1104.2</c:v>
                </c:pt>
                <c:pt idx="40">
                  <c:v>1396.5</c:v>
                </c:pt>
                <c:pt idx="41">
                  <c:v>1767.5</c:v>
                </c:pt>
                <c:pt idx="42">
                  <c:v>1197.4</c:v>
                </c:pt>
                <c:pt idx="43">
                  <c:v>787.7800000000005</c:v>
                </c:pt>
                <c:pt idx="44">
                  <c:v>1614.0</c:v>
                </c:pt>
                <c:pt idx="45">
                  <c:v>1960.6</c:v>
                </c:pt>
                <c:pt idx="46">
                  <c:v>1493.3</c:v>
                </c:pt>
                <c:pt idx="47">
                  <c:v>137.33</c:v>
                </c:pt>
                <c:pt idx="48">
                  <c:v>2144.9</c:v>
                </c:pt>
                <c:pt idx="49">
                  <c:v>1819.6</c:v>
                </c:pt>
                <c:pt idx="50">
                  <c:v>306.33</c:v>
                </c:pt>
                <c:pt idx="51">
                  <c:v>1618.0</c:v>
                </c:pt>
                <c:pt idx="52">
                  <c:v>1585.2</c:v>
                </c:pt>
                <c:pt idx="53">
                  <c:v>2045.5</c:v>
                </c:pt>
                <c:pt idx="54">
                  <c:v>1631.4</c:v>
                </c:pt>
                <c:pt idx="55">
                  <c:v>2224.1</c:v>
                </c:pt>
                <c:pt idx="56">
                  <c:v>2517.3</c:v>
                </c:pt>
                <c:pt idx="57">
                  <c:v>2462.1</c:v>
                </c:pt>
                <c:pt idx="58">
                  <c:v>2251.900000000001</c:v>
                </c:pt>
                <c:pt idx="59">
                  <c:v>2277.3</c:v>
                </c:pt>
                <c:pt idx="60">
                  <c:v>2843.2</c:v>
                </c:pt>
                <c:pt idx="61">
                  <c:v>1070.7</c:v>
                </c:pt>
                <c:pt idx="62">
                  <c:v>1948.7</c:v>
                </c:pt>
                <c:pt idx="63">
                  <c:v>945.8000000000001</c:v>
                </c:pt>
                <c:pt idx="64">
                  <c:v>3870.300000000001</c:v>
                </c:pt>
                <c:pt idx="65">
                  <c:v>3530.5</c:v>
                </c:pt>
                <c:pt idx="66">
                  <c:v>2472.8</c:v>
                </c:pt>
                <c:pt idx="67">
                  <c:v>2076.0</c:v>
                </c:pt>
                <c:pt idx="68">
                  <c:v>4010.4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4250888"/>
        <c:axId val="563634760"/>
      </c:barChart>
      <c:lineChart>
        <c:grouping val="standard"/>
        <c:varyColors val="0"/>
        <c:ser>
          <c:idx val="2"/>
          <c:order val="2"/>
          <c:tx>
            <c:v>NLAE 2 - NLAE 1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daytime!$A$4:$A$72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cat>
          <c:val>
            <c:numRef>
              <c:f>daytime!$D$4:$D$72</c:f>
              <c:numCache>
                <c:formatCode>General</c:formatCode>
                <c:ptCount val="69"/>
                <c:pt idx="0">
                  <c:v>-163.7000000000002</c:v>
                </c:pt>
                <c:pt idx="1">
                  <c:v>0.100000000000136</c:v>
                </c:pt>
                <c:pt idx="2">
                  <c:v>-254.9</c:v>
                </c:pt>
                <c:pt idx="3">
                  <c:v>31.42000000000002</c:v>
                </c:pt>
                <c:pt idx="4">
                  <c:v>-19.0</c:v>
                </c:pt>
                <c:pt idx="5">
                  <c:v>0.299999999999955</c:v>
                </c:pt>
                <c:pt idx="6">
                  <c:v>33.67000000000007</c:v>
                </c:pt>
                <c:pt idx="7">
                  <c:v>214.1</c:v>
                </c:pt>
                <c:pt idx="8">
                  <c:v>-128.1399999999996</c:v>
                </c:pt>
                <c:pt idx="9">
                  <c:v>-3.430000000000064</c:v>
                </c:pt>
                <c:pt idx="10">
                  <c:v>-52.70000000000027</c:v>
                </c:pt>
                <c:pt idx="11">
                  <c:v>200.34</c:v>
                </c:pt>
                <c:pt idx="12">
                  <c:v>-93.30000000000041</c:v>
                </c:pt>
                <c:pt idx="13">
                  <c:v>-40.60000000000014</c:v>
                </c:pt>
                <c:pt idx="14">
                  <c:v>-175.7000000000002</c:v>
                </c:pt>
                <c:pt idx="15">
                  <c:v>-23.79999999999973</c:v>
                </c:pt>
                <c:pt idx="16">
                  <c:v>-147.3400000000006</c:v>
                </c:pt>
                <c:pt idx="17">
                  <c:v>-29.30000000000019</c:v>
                </c:pt>
                <c:pt idx="18">
                  <c:v>136.36</c:v>
                </c:pt>
                <c:pt idx="19">
                  <c:v>13.80000000000064</c:v>
                </c:pt>
                <c:pt idx="20">
                  <c:v>17.5</c:v>
                </c:pt>
                <c:pt idx="21">
                  <c:v>-27.27000000000009</c:v>
                </c:pt>
                <c:pt idx="22">
                  <c:v>43.40000000000003</c:v>
                </c:pt>
                <c:pt idx="23">
                  <c:v>11.70000000000027</c:v>
                </c:pt>
                <c:pt idx="24">
                  <c:v>117.4999999999996</c:v>
                </c:pt>
                <c:pt idx="25">
                  <c:v>-76.9000000000001</c:v>
                </c:pt>
                <c:pt idx="26">
                  <c:v>-173.0999999999997</c:v>
                </c:pt>
                <c:pt idx="27">
                  <c:v>93.80000000000041</c:v>
                </c:pt>
                <c:pt idx="28">
                  <c:v>20.29999999999973</c:v>
                </c:pt>
                <c:pt idx="29">
                  <c:v>35.09999999999993</c:v>
                </c:pt>
                <c:pt idx="30">
                  <c:v>30.20000000000016</c:v>
                </c:pt>
                <c:pt idx="31">
                  <c:v>-10.29999999999973</c:v>
                </c:pt>
                <c:pt idx="32">
                  <c:v>-33.62000000000006</c:v>
                </c:pt>
                <c:pt idx="33">
                  <c:v>81.2999999999993</c:v>
                </c:pt>
                <c:pt idx="34">
                  <c:v>33.4000000000001</c:v>
                </c:pt>
                <c:pt idx="35">
                  <c:v>-55.89999999999964</c:v>
                </c:pt>
                <c:pt idx="36">
                  <c:v>-120.0000000000005</c:v>
                </c:pt>
                <c:pt idx="37">
                  <c:v>21.5</c:v>
                </c:pt>
                <c:pt idx="38">
                  <c:v>29.87999999999989</c:v>
                </c:pt>
                <c:pt idx="39">
                  <c:v>-80.3</c:v>
                </c:pt>
                <c:pt idx="40">
                  <c:v>-253.6999999999998</c:v>
                </c:pt>
                <c:pt idx="41">
                  <c:v>137.7000000000002</c:v>
                </c:pt>
                <c:pt idx="42">
                  <c:v>-30.77000000000021</c:v>
                </c:pt>
                <c:pt idx="43">
                  <c:v>-62.74000000000001</c:v>
                </c:pt>
                <c:pt idx="44">
                  <c:v>306.3000000000002</c:v>
                </c:pt>
                <c:pt idx="45">
                  <c:v>-77.4999999999996</c:v>
                </c:pt>
                <c:pt idx="46">
                  <c:v>10.20000000000005</c:v>
                </c:pt>
                <c:pt idx="47">
                  <c:v>16.16999999999999</c:v>
                </c:pt>
                <c:pt idx="48">
                  <c:v>71.20000000000027</c:v>
                </c:pt>
                <c:pt idx="49">
                  <c:v>118.9000000000001</c:v>
                </c:pt>
                <c:pt idx="50">
                  <c:v>-80.42999999999996</c:v>
                </c:pt>
                <c:pt idx="51">
                  <c:v>73.10000000000011</c:v>
                </c:pt>
                <c:pt idx="52">
                  <c:v>-26.60000000000014</c:v>
                </c:pt>
                <c:pt idx="53">
                  <c:v>-44.3</c:v>
                </c:pt>
                <c:pt idx="54">
                  <c:v>393.1000000000002</c:v>
                </c:pt>
                <c:pt idx="55">
                  <c:v>173.5</c:v>
                </c:pt>
                <c:pt idx="56">
                  <c:v>-78.69999999999936</c:v>
                </c:pt>
                <c:pt idx="57">
                  <c:v>42.80000000000017</c:v>
                </c:pt>
                <c:pt idx="58">
                  <c:v>153.2000000000007</c:v>
                </c:pt>
                <c:pt idx="59">
                  <c:v>168.3000000000002</c:v>
                </c:pt>
                <c:pt idx="60">
                  <c:v>225.9000000000001</c:v>
                </c:pt>
                <c:pt idx="61">
                  <c:v>0.0</c:v>
                </c:pt>
                <c:pt idx="62">
                  <c:v>318.4000000000001</c:v>
                </c:pt>
                <c:pt idx="63">
                  <c:v>-55.99999999999978</c:v>
                </c:pt>
                <c:pt idx="64">
                  <c:v>-108.4999999999996</c:v>
                </c:pt>
                <c:pt idx="65">
                  <c:v>-361.1000000000008</c:v>
                </c:pt>
                <c:pt idx="66">
                  <c:v>157.9000000000001</c:v>
                </c:pt>
                <c:pt idx="67">
                  <c:v>426.5999999999996</c:v>
                </c:pt>
                <c:pt idx="68">
                  <c:v>-71.90000000000145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3748264"/>
        <c:axId val="893576216"/>
      </c:lineChart>
      <c:dateAx>
        <c:axId val="894250888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low"/>
        <c:crossAx val="563634760"/>
        <c:crosses val="autoZero"/>
        <c:auto val="1"/>
        <c:lblOffset val="100"/>
        <c:baseTimeUnit val="days"/>
        <c:majorUnit val="5.0"/>
        <c:majorTimeUnit val="days"/>
        <c:minorUnit val="1.0"/>
        <c:minorTimeUnit val="days"/>
      </c:dateAx>
      <c:valAx>
        <c:axId val="563634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Daytime accumulated sensible heat flux (W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894250888"/>
        <c:crosses val="autoZero"/>
        <c:crossBetween val="between"/>
      </c:valAx>
      <c:valAx>
        <c:axId val="89357621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Daily NLAE 2-NLAE</a:t>
                </a:r>
                <a:r>
                  <a:rPr lang="en-US" baseline="0"/>
                  <a:t> 1 difference </a:t>
                </a:r>
                <a:r>
                  <a:rPr lang="en-US"/>
                  <a:t>(W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3748264"/>
        <c:crosses val="max"/>
        <c:crossBetween val="between"/>
      </c:valAx>
      <c:dateAx>
        <c:axId val="8937482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893576216"/>
        <c:crosses val="autoZero"/>
        <c:auto val="1"/>
        <c:lblOffset val="100"/>
        <c:baseTimeUnit val="days"/>
      </c:date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NLAE_1</c:v>
          </c:tx>
          <c:invertIfNegative val="0"/>
          <c:cat>
            <c:numRef>
              <c:f>nightime!$A$4:$A$72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cat>
          <c:val>
            <c:numRef>
              <c:f>nightime!$N$4:$N$72</c:f>
              <c:numCache>
                <c:formatCode>General</c:formatCode>
                <c:ptCount val="69"/>
                <c:pt idx="0">
                  <c:v>-54.30500000000001</c:v>
                </c:pt>
                <c:pt idx="1">
                  <c:v>-21.073</c:v>
                </c:pt>
                <c:pt idx="2">
                  <c:v>-52.23600000000001</c:v>
                </c:pt>
                <c:pt idx="3">
                  <c:v>-12.716</c:v>
                </c:pt>
                <c:pt idx="4">
                  <c:v>-21.467</c:v>
                </c:pt>
                <c:pt idx="5">
                  <c:v>-68.57300000000001</c:v>
                </c:pt>
                <c:pt idx="6">
                  <c:v>-41.41200000000001</c:v>
                </c:pt>
                <c:pt idx="7">
                  <c:v>-64.694</c:v>
                </c:pt>
                <c:pt idx="8">
                  <c:v>-66.76400000000002</c:v>
                </c:pt>
                <c:pt idx="9">
                  <c:v>-65.284</c:v>
                </c:pt>
                <c:pt idx="10">
                  <c:v>-47.72100000000001</c:v>
                </c:pt>
                <c:pt idx="11">
                  <c:v>-31.90599999999998</c:v>
                </c:pt>
                <c:pt idx="12">
                  <c:v>-59.017</c:v>
                </c:pt>
                <c:pt idx="13">
                  <c:v>-58.185</c:v>
                </c:pt>
                <c:pt idx="14">
                  <c:v>-69.007</c:v>
                </c:pt>
                <c:pt idx="15">
                  <c:v>-63.159</c:v>
                </c:pt>
                <c:pt idx="16">
                  <c:v>-63.29300000000001</c:v>
                </c:pt>
                <c:pt idx="17">
                  <c:v>-67.774</c:v>
                </c:pt>
                <c:pt idx="18">
                  <c:v>-5.811999999999998</c:v>
                </c:pt>
                <c:pt idx="19">
                  <c:v>-45.592</c:v>
                </c:pt>
                <c:pt idx="20">
                  <c:v>-50.483</c:v>
                </c:pt>
                <c:pt idx="21">
                  <c:v>-37.177</c:v>
                </c:pt>
                <c:pt idx="22">
                  <c:v>-28.05</c:v>
                </c:pt>
                <c:pt idx="23">
                  <c:v>-52.20700000000001</c:v>
                </c:pt>
                <c:pt idx="24">
                  <c:v>-55.553</c:v>
                </c:pt>
                <c:pt idx="25">
                  <c:v>-53.70000000000001</c:v>
                </c:pt>
                <c:pt idx="26">
                  <c:v>-61.83600000000001</c:v>
                </c:pt>
                <c:pt idx="27">
                  <c:v>-50.478</c:v>
                </c:pt>
                <c:pt idx="28">
                  <c:v>-45.025</c:v>
                </c:pt>
                <c:pt idx="29">
                  <c:v>-28.09999999999999</c:v>
                </c:pt>
                <c:pt idx="30">
                  <c:v>-32.865</c:v>
                </c:pt>
                <c:pt idx="31">
                  <c:v>-56.408</c:v>
                </c:pt>
                <c:pt idx="32">
                  <c:v>-20.089</c:v>
                </c:pt>
                <c:pt idx="33">
                  <c:v>-44.23800000000001</c:v>
                </c:pt>
                <c:pt idx="34">
                  <c:v>-36.371</c:v>
                </c:pt>
                <c:pt idx="35">
                  <c:v>-62.27800000000001</c:v>
                </c:pt>
                <c:pt idx="36">
                  <c:v>-60.85799999999998</c:v>
                </c:pt>
                <c:pt idx="37">
                  <c:v>-55.701</c:v>
                </c:pt>
                <c:pt idx="38">
                  <c:v>-56.377</c:v>
                </c:pt>
                <c:pt idx="39">
                  <c:v>-43.38</c:v>
                </c:pt>
                <c:pt idx="40">
                  <c:v>-51.60800000000001</c:v>
                </c:pt>
                <c:pt idx="41">
                  <c:v>-55.46</c:v>
                </c:pt>
                <c:pt idx="42">
                  <c:v>-43.643</c:v>
                </c:pt>
                <c:pt idx="43">
                  <c:v>-36.67200000000001</c:v>
                </c:pt>
                <c:pt idx="44">
                  <c:v>-36.55200000000001</c:v>
                </c:pt>
                <c:pt idx="45">
                  <c:v>-46.814</c:v>
                </c:pt>
                <c:pt idx="46">
                  <c:v>-43.24600000000001</c:v>
                </c:pt>
                <c:pt idx="47">
                  <c:v>-14.819</c:v>
                </c:pt>
                <c:pt idx="48">
                  <c:v>-39.90600000000001</c:v>
                </c:pt>
                <c:pt idx="49">
                  <c:v>-39.434</c:v>
                </c:pt>
                <c:pt idx="50">
                  <c:v>-21.83000000000001</c:v>
                </c:pt>
                <c:pt idx="51">
                  <c:v>-41.454</c:v>
                </c:pt>
                <c:pt idx="52">
                  <c:v>-33.749</c:v>
                </c:pt>
                <c:pt idx="53">
                  <c:v>-33.751</c:v>
                </c:pt>
                <c:pt idx="54">
                  <c:v>-27.78400000000001</c:v>
                </c:pt>
                <c:pt idx="55">
                  <c:v>-28.923</c:v>
                </c:pt>
                <c:pt idx="56">
                  <c:v>-24.915</c:v>
                </c:pt>
                <c:pt idx="57">
                  <c:v>-24.96199999999999</c:v>
                </c:pt>
                <c:pt idx="58">
                  <c:v>-23.69599999999999</c:v>
                </c:pt>
                <c:pt idx="59">
                  <c:v>-23.74099999999999</c:v>
                </c:pt>
                <c:pt idx="60">
                  <c:v>-20.538</c:v>
                </c:pt>
                <c:pt idx="61">
                  <c:v>-9.286000000000001</c:v>
                </c:pt>
                <c:pt idx="62">
                  <c:v>-12.772</c:v>
                </c:pt>
                <c:pt idx="63">
                  <c:v>-8.920100000000001</c:v>
                </c:pt>
                <c:pt idx="64">
                  <c:v>-8.6532</c:v>
                </c:pt>
                <c:pt idx="65">
                  <c:v>-7.653899999999996</c:v>
                </c:pt>
                <c:pt idx="66">
                  <c:v>-7.611999999999996</c:v>
                </c:pt>
                <c:pt idx="67">
                  <c:v>-4.436</c:v>
                </c:pt>
                <c:pt idx="68">
                  <c:v>-4.0064</c:v>
                </c:pt>
              </c:numCache>
            </c:numRef>
          </c:val>
        </c:ser>
        <c:ser>
          <c:idx val="1"/>
          <c:order val="1"/>
          <c:tx>
            <c:v>NLAE_2</c:v>
          </c:tx>
          <c:invertIfNegative val="0"/>
          <c:cat>
            <c:numRef>
              <c:f>nightime!$A$4:$A$72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cat>
          <c:val>
            <c:numRef>
              <c:f>nightime!$O$4:$O$72</c:f>
              <c:numCache>
                <c:formatCode>General</c:formatCode>
                <c:ptCount val="69"/>
                <c:pt idx="0">
                  <c:v>-70.48500000000001</c:v>
                </c:pt>
                <c:pt idx="1">
                  <c:v>-31.38</c:v>
                </c:pt>
                <c:pt idx="2">
                  <c:v>-72.258</c:v>
                </c:pt>
                <c:pt idx="3">
                  <c:v>-14.07</c:v>
                </c:pt>
                <c:pt idx="4">
                  <c:v>-23.11800000000001</c:v>
                </c:pt>
                <c:pt idx="5">
                  <c:v>-75.919</c:v>
                </c:pt>
                <c:pt idx="6">
                  <c:v>-52.63500000000001</c:v>
                </c:pt>
                <c:pt idx="7">
                  <c:v>-73.501</c:v>
                </c:pt>
                <c:pt idx="8">
                  <c:v>-69.906</c:v>
                </c:pt>
                <c:pt idx="9">
                  <c:v>-77.68399999999998</c:v>
                </c:pt>
                <c:pt idx="10">
                  <c:v>-55.445</c:v>
                </c:pt>
                <c:pt idx="11">
                  <c:v>-34.22700000000001</c:v>
                </c:pt>
                <c:pt idx="12">
                  <c:v>-70.421</c:v>
                </c:pt>
                <c:pt idx="13">
                  <c:v>-70.537</c:v>
                </c:pt>
                <c:pt idx="14">
                  <c:v>-67.33599999999998</c:v>
                </c:pt>
                <c:pt idx="15">
                  <c:v>-77.033</c:v>
                </c:pt>
                <c:pt idx="16">
                  <c:v>-68.252</c:v>
                </c:pt>
                <c:pt idx="17">
                  <c:v>-69.85499999999998</c:v>
                </c:pt>
                <c:pt idx="18">
                  <c:v>-5.545999999999998</c:v>
                </c:pt>
                <c:pt idx="19">
                  <c:v>-51.21100000000001</c:v>
                </c:pt>
                <c:pt idx="20">
                  <c:v>-62.357</c:v>
                </c:pt>
                <c:pt idx="21">
                  <c:v>-42.9</c:v>
                </c:pt>
                <c:pt idx="22">
                  <c:v>-34.338</c:v>
                </c:pt>
                <c:pt idx="23">
                  <c:v>-56.46300000000001</c:v>
                </c:pt>
                <c:pt idx="24">
                  <c:v>-66.71100000000002</c:v>
                </c:pt>
                <c:pt idx="25">
                  <c:v>-65.13299999999998</c:v>
                </c:pt>
                <c:pt idx="26">
                  <c:v>-74.62499999999998</c:v>
                </c:pt>
                <c:pt idx="27">
                  <c:v>-62.52100000000001</c:v>
                </c:pt>
                <c:pt idx="28">
                  <c:v>-54.54600000000001</c:v>
                </c:pt>
                <c:pt idx="29">
                  <c:v>-35.304</c:v>
                </c:pt>
                <c:pt idx="30">
                  <c:v>-38.457</c:v>
                </c:pt>
                <c:pt idx="31">
                  <c:v>-67.976</c:v>
                </c:pt>
                <c:pt idx="32">
                  <c:v>-23.774</c:v>
                </c:pt>
                <c:pt idx="33">
                  <c:v>-54.437</c:v>
                </c:pt>
                <c:pt idx="34">
                  <c:v>-41.08600000000001</c:v>
                </c:pt>
                <c:pt idx="35">
                  <c:v>-64.05899999999998</c:v>
                </c:pt>
                <c:pt idx="36">
                  <c:v>-66.27700000000001</c:v>
                </c:pt>
                <c:pt idx="37">
                  <c:v>-64.22000000000001</c:v>
                </c:pt>
                <c:pt idx="38">
                  <c:v>-68.033</c:v>
                </c:pt>
                <c:pt idx="39">
                  <c:v>-50.886</c:v>
                </c:pt>
                <c:pt idx="40">
                  <c:v>-57.57700000000001</c:v>
                </c:pt>
                <c:pt idx="41">
                  <c:v>-64.361</c:v>
                </c:pt>
                <c:pt idx="42">
                  <c:v>-53.685</c:v>
                </c:pt>
                <c:pt idx="43">
                  <c:v>-36.99500000000001</c:v>
                </c:pt>
                <c:pt idx="44">
                  <c:v>-47.813</c:v>
                </c:pt>
                <c:pt idx="45">
                  <c:v>-47.86300000000001</c:v>
                </c:pt>
                <c:pt idx="46">
                  <c:v>-47.18900000000001</c:v>
                </c:pt>
                <c:pt idx="47">
                  <c:v>-15.204</c:v>
                </c:pt>
                <c:pt idx="48">
                  <c:v>-51.79100000000001</c:v>
                </c:pt>
                <c:pt idx="49">
                  <c:v>-48.234</c:v>
                </c:pt>
                <c:pt idx="50">
                  <c:v>-19.62400000000001</c:v>
                </c:pt>
                <c:pt idx="51">
                  <c:v>-46.029</c:v>
                </c:pt>
                <c:pt idx="52">
                  <c:v>-41.22700000000001</c:v>
                </c:pt>
                <c:pt idx="53">
                  <c:v>-41.135</c:v>
                </c:pt>
                <c:pt idx="54">
                  <c:v>-33.83300000000001</c:v>
                </c:pt>
                <c:pt idx="55">
                  <c:v>-35.92400000000001</c:v>
                </c:pt>
                <c:pt idx="56">
                  <c:v>-34.755</c:v>
                </c:pt>
                <c:pt idx="57">
                  <c:v>-36.459</c:v>
                </c:pt>
                <c:pt idx="58">
                  <c:v>-32.09600000000001</c:v>
                </c:pt>
                <c:pt idx="59">
                  <c:v>-30.21</c:v>
                </c:pt>
                <c:pt idx="60">
                  <c:v>-27.83299999999999</c:v>
                </c:pt>
                <c:pt idx="61">
                  <c:v>-9.286000000000001</c:v>
                </c:pt>
                <c:pt idx="62">
                  <c:v>-18.899</c:v>
                </c:pt>
                <c:pt idx="63">
                  <c:v>-12.8379</c:v>
                </c:pt>
                <c:pt idx="64">
                  <c:v>-24.00369999999998</c:v>
                </c:pt>
                <c:pt idx="65">
                  <c:v>-21.80299999999999</c:v>
                </c:pt>
                <c:pt idx="66">
                  <c:v>-14.354</c:v>
                </c:pt>
                <c:pt idx="67">
                  <c:v>-12.63</c:v>
                </c:pt>
                <c:pt idx="68">
                  <c:v>-18.69400000000001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3932552"/>
        <c:axId val="821865352"/>
      </c:barChart>
      <c:lineChart>
        <c:grouping val="standard"/>
        <c:varyColors val="0"/>
        <c:ser>
          <c:idx val="2"/>
          <c:order val="2"/>
          <c:tx>
            <c:v>NLAE 2 - NLAE 1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val>
            <c:numRef>
              <c:f>nightime!$P$4:$P$72</c:f>
              <c:numCache>
                <c:formatCode>General</c:formatCode>
                <c:ptCount val="69"/>
                <c:pt idx="0">
                  <c:v>-16.17999999999999</c:v>
                </c:pt>
                <c:pt idx="1">
                  <c:v>-10.307</c:v>
                </c:pt>
                <c:pt idx="2">
                  <c:v>-20.02199999999999</c:v>
                </c:pt>
                <c:pt idx="3">
                  <c:v>-1.354000000000001</c:v>
                </c:pt>
                <c:pt idx="4">
                  <c:v>-1.650999999999996</c:v>
                </c:pt>
                <c:pt idx="5">
                  <c:v>-7.345999999999975</c:v>
                </c:pt>
                <c:pt idx="6">
                  <c:v>-11.223</c:v>
                </c:pt>
                <c:pt idx="7">
                  <c:v>-8.807000000000002</c:v>
                </c:pt>
                <c:pt idx="8">
                  <c:v>-3.141999999999982</c:v>
                </c:pt>
                <c:pt idx="9">
                  <c:v>-12.4</c:v>
                </c:pt>
                <c:pt idx="10">
                  <c:v>-7.723999999999997</c:v>
                </c:pt>
                <c:pt idx="11">
                  <c:v>-2.320999999999998</c:v>
                </c:pt>
                <c:pt idx="12">
                  <c:v>-11.404</c:v>
                </c:pt>
                <c:pt idx="13">
                  <c:v>-12.35200000000002</c:v>
                </c:pt>
                <c:pt idx="14">
                  <c:v>1.671000000000021</c:v>
                </c:pt>
                <c:pt idx="15">
                  <c:v>-13.87400000000002</c:v>
                </c:pt>
                <c:pt idx="16">
                  <c:v>-4.959000000000003</c:v>
                </c:pt>
                <c:pt idx="17">
                  <c:v>-2.081000000000003</c:v>
                </c:pt>
                <c:pt idx="18">
                  <c:v>0.266000000000001</c:v>
                </c:pt>
                <c:pt idx="19">
                  <c:v>-5.619000000000007</c:v>
                </c:pt>
                <c:pt idx="20">
                  <c:v>-11.874</c:v>
                </c:pt>
                <c:pt idx="21">
                  <c:v>-5.722999999999994</c:v>
                </c:pt>
                <c:pt idx="22">
                  <c:v>-6.288</c:v>
                </c:pt>
                <c:pt idx="23">
                  <c:v>-4.256000000000014</c:v>
                </c:pt>
                <c:pt idx="24">
                  <c:v>-11.15800000000002</c:v>
                </c:pt>
                <c:pt idx="25">
                  <c:v>-11.43300000000001</c:v>
                </c:pt>
                <c:pt idx="26">
                  <c:v>-12.789</c:v>
                </c:pt>
                <c:pt idx="27">
                  <c:v>-12.043</c:v>
                </c:pt>
                <c:pt idx="28">
                  <c:v>-9.521000000000015</c:v>
                </c:pt>
                <c:pt idx="29">
                  <c:v>-7.204000000000004</c:v>
                </c:pt>
                <c:pt idx="30">
                  <c:v>-5.591999999999992</c:v>
                </c:pt>
                <c:pt idx="31">
                  <c:v>-11.568</c:v>
                </c:pt>
                <c:pt idx="32">
                  <c:v>-3.685</c:v>
                </c:pt>
                <c:pt idx="33">
                  <c:v>-10.199</c:v>
                </c:pt>
                <c:pt idx="34">
                  <c:v>-4.714999999999994</c:v>
                </c:pt>
                <c:pt idx="35">
                  <c:v>-1.780999999999999</c:v>
                </c:pt>
                <c:pt idx="36">
                  <c:v>-5.419000000000033</c:v>
                </c:pt>
                <c:pt idx="37">
                  <c:v>-8.51900000000002</c:v>
                </c:pt>
                <c:pt idx="38">
                  <c:v>-11.65600000000002</c:v>
                </c:pt>
                <c:pt idx="39">
                  <c:v>-7.50599999999999</c:v>
                </c:pt>
                <c:pt idx="40">
                  <c:v>-5.968999999999994</c:v>
                </c:pt>
                <c:pt idx="41">
                  <c:v>-8.901000000000003</c:v>
                </c:pt>
                <c:pt idx="42">
                  <c:v>-10.042</c:v>
                </c:pt>
                <c:pt idx="43">
                  <c:v>-0.323</c:v>
                </c:pt>
                <c:pt idx="44">
                  <c:v>-11.26099999999998</c:v>
                </c:pt>
                <c:pt idx="45">
                  <c:v>-1.049000000000014</c:v>
                </c:pt>
                <c:pt idx="46">
                  <c:v>-3.942999999999998</c:v>
                </c:pt>
                <c:pt idx="47">
                  <c:v>-0.385</c:v>
                </c:pt>
                <c:pt idx="48">
                  <c:v>-11.885</c:v>
                </c:pt>
                <c:pt idx="49">
                  <c:v>-8.800000000000002</c:v>
                </c:pt>
                <c:pt idx="50">
                  <c:v>2.205999999999997</c:v>
                </c:pt>
                <c:pt idx="51">
                  <c:v>-4.575000000000003</c:v>
                </c:pt>
                <c:pt idx="52">
                  <c:v>-7.478000000000002</c:v>
                </c:pt>
                <c:pt idx="53">
                  <c:v>-7.383999999999999</c:v>
                </c:pt>
                <c:pt idx="54">
                  <c:v>-6.048999999999999</c:v>
                </c:pt>
                <c:pt idx="55">
                  <c:v>-7.000999999999991</c:v>
                </c:pt>
                <c:pt idx="56">
                  <c:v>-9.84</c:v>
                </c:pt>
                <c:pt idx="57">
                  <c:v>-11.49700000000001</c:v>
                </c:pt>
                <c:pt idx="58">
                  <c:v>-8.400000000000005</c:v>
                </c:pt>
                <c:pt idx="59">
                  <c:v>-6.469000000000008</c:v>
                </c:pt>
                <c:pt idx="60">
                  <c:v>-7.294999999999995</c:v>
                </c:pt>
                <c:pt idx="61">
                  <c:v>0.0</c:v>
                </c:pt>
                <c:pt idx="62">
                  <c:v>-6.126999999999999</c:v>
                </c:pt>
                <c:pt idx="63">
                  <c:v>-3.917800000000001</c:v>
                </c:pt>
                <c:pt idx="64">
                  <c:v>-15.3505</c:v>
                </c:pt>
                <c:pt idx="65">
                  <c:v>-14.1491</c:v>
                </c:pt>
                <c:pt idx="66">
                  <c:v>-6.742</c:v>
                </c:pt>
                <c:pt idx="67">
                  <c:v>-8.194</c:v>
                </c:pt>
                <c:pt idx="68">
                  <c:v>-14.6876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3613016"/>
        <c:axId val="563613432"/>
      </c:lineChart>
      <c:dateAx>
        <c:axId val="893932552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low"/>
        <c:crossAx val="821865352"/>
        <c:crosses val="autoZero"/>
        <c:auto val="1"/>
        <c:lblOffset val="100"/>
        <c:baseTimeUnit val="days"/>
        <c:majorUnit val="5.0"/>
        <c:majorTimeUnit val="days"/>
        <c:minorUnit val="1.0"/>
        <c:minorTimeUnit val="days"/>
      </c:dateAx>
      <c:valAx>
        <c:axId val="821865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Daytime  ecosystem uptake (g C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893932552"/>
        <c:crosses val="autoZero"/>
        <c:crossBetween val="between"/>
      </c:valAx>
      <c:valAx>
        <c:axId val="563613432"/>
        <c:scaling>
          <c:orientation val="minMax"/>
          <c:max val="5.0"/>
          <c:min val="-2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Daily NLAE 2-NLAE</a:t>
                </a:r>
                <a:r>
                  <a:rPr lang="en-US" baseline="0"/>
                  <a:t> 1 difference </a:t>
                </a:r>
                <a:r>
                  <a:rPr lang="en-US"/>
                  <a:t>(g C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3613016"/>
        <c:crosses val="max"/>
        <c:crossBetween val="between"/>
      </c:valAx>
      <c:catAx>
        <c:axId val="893613016"/>
        <c:scaling>
          <c:orientation val="minMax"/>
        </c:scaling>
        <c:delete val="1"/>
        <c:axPos val="b"/>
        <c:majorTickMark val="out"/>
        <c:minorTickMark val="none"/>
        <c:tickLblPos val="none"/>
        <c:crossAx val="563613432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NLAE_1</c:v>
          </c:tx>
          <c:marker>
            <c:symbol val="none"/>
          </c:marker>
          <c:xVal>
            <c:numRef>
              <c:f>nightime!$A$4:$A$72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xVal>
          <c:yVal>
            <c:numRef>
              <c:f>nightime!$Q$4:$Q$72</c:f>
              <c:numCache>
                <c:formatCode>General</c:formatCode>
                <c:ptCount val="69"/>
                <c:pt idx="0">
                  <c:v>54.30500000000001</c:v>
                </c:pt>
                <c:pt idx="1">
                  <c:v>75.37799999999998</c:v>
                </c:pt>
                <c:pt idx="2">
                  <c:v>127.614</c:v>
                </c:pt>
                <c:pt idx="3">
                  <c:v>140.33</c:v>
                </c:pt>
                <c:pt idx="4">
                  <c:v>161.797</c:v>
                </c:pt>
                <c:pt idx="5">
                  <c:v>230.3700000000001</c:v>
                </c:pt>
                <c:pt idx="6">
                  <c:v>271.782</c:v>
                </c:pt>
                <c:pt idx="7">
                  <c:v>336.4759999999992</c:v>
                </c:pt>
                <c:pt idx="8">
                  <c:v>403.2400000000001</c:v>
                </c:pt>
                <c:pt idx="9">
                  <c:v>468.5240000000001</c:v>
                </c:pt>
                <c:pt idx="10">
                  <c:v>516.2450000000001</c:v>
                </c:pt>
                <c:pt idx="11">
                  <c:v>548.1510000000001</c:v>
                </c:pt>
                <c:pt idx="12">
                  <c:v>607.1680000000001</c:v>
                </c:pt>
                <c:pt idx="13">
                  <c:v>665.3530000000001</c:v>
                </c:pt>
                <c:pt idx="14">
                  <c:v>734.3599999999991</c:v>
                </c:pt>
                <c:pt idx="15">
                  <c:v>797.5190000000001</c:v>
                </c:pt>
                <c:pt idx="16">
                  <c:v>860.8119999999991</c:v>
                </c:pt>
                <c:pt idx="17">
                  <c:v>928.5860000000001</c:v>
                </c:pt>
                <c:pt idx="18">
                  <c:v>934.3980000000001</c:v>
                </c:pt>
                <c:pt idx="19">
                  <c:v>979.9900000000001</c:v>
                </c:pt>
                <c:pt idx="20">
                  <c:v>1030.473</c:v>
                </c:pt>
                <c:pt idx="21">
                  <c:v>1067.65</c:v>
                </c:pt>
                <c:pt idx="22">
                  <c:v>1095.7</c:v>
                </c:pt>
                <c:pt idx="23">
                  <c:v>1147.907000000001</c:v>
                </c:pt>
                <c:pt idx="24">
                  <c:v>1203.46</c:v>
                </c:pt>
                <c:pt idx="25">
                  <c:v>1257.16</c:v>
                </c:pt>
                <c:pt idx="26">
                  <c:v>1318.996</c:v>
                </c:pt>
                <c:pt idx="27">
                  <c:v>1369.474</c:v>
                </c:pt>
                <c:pt idx="28">
                  <c:v>1414.499</c:v>
                </c:pt>
                <c:pt idx="29">
                  <c:v>1442.599</c:v>
                </c:pt>
                <c:pt idx="30">
                  <c:v>1475.464</c:v>
                </c:pt>
                <c:pt idx="31">
                  <c:v>1531.872</c:v>
                </c:pt>
                <c:pt idx="32">
                  <c:v>1551.961</c:v>
                </c:pt>
                <c:pt idx="33">
                  <c:v>1596.199</c:v>
                </c:pt>
                <c:pt idx="34">
                  <c:v>1632.57</c:v>
                </c:pt>
                <c:pt idx="35">
                  <c:v>1694.848</c:v>
                </c:pt>
                <c:pt idx="36">
                  <c:v>1755.706</c:v>
                </c:pt>
                <c:pt idx="37">
                  <c:v>1811.407000000001</c:v>
                </c:pt>
                <c:pt idx="38">
                  <c:v>1867.784</c:v>
                </c:pt>
                <c:pt idx="39">
                  <c:v>1911.164</c:v>
                </c:pt>
                <c:pt idx="40">
                  <c:v>1962.772</c:v>
                </c:pt>
                <c:pt idx="41">
                  <c:v>2018.232</c:v>
                </c:pt>
                <c:pt idx="42">
                  <c:v>2061.875000000001</c:v>
                </c:pt>
                <c:pt idx="43">
                  <c:v>2098.547</c:v>
                </c:pt>
                <c:pt idx="44">
                  <c:v>2135.099</c:v>
                </c:pt>
                <c:pt idx="45">
                  <c:v>2181.913000000001</c:v>
                </c:pt>
                <c:pt idx="46">
                  <c:v>2225.159</c:v>
                </c:pt>
                <c:pt idx="47">
                  <c:v>2239.978</c:v>
                </c:pt>
                <c:pt idx="48">
                  <c:v>2279.884</c:v>
                </c:pt>
                <c:pt idx="49">
                  <c:v>2319.318</c:v>
                </c:pt>
                <c:pt idx="50">
                  <c:v>2341.148</c:v>
                </c:pt>
                <c:pt idx="51">
                  <c:v>2382.602</c:v>
                </c:pt>
                <c:pt idx="52">
                  <c:v>2416.351000000001</c:v>
                </c:pt>
                <c:pt idx="53">
                  <c:v>2450.102</c:v>
                </c:pt>
                <c:pt idx="54">
                  <c:v>2477.886</c:v>
                </c:pt>
                <c:pt idx="55">
                  <c:v>2506.809</c:v>
                </c:pt>
                <c:pt idx="56">
                  <c:v>2531.724</c:v>
                </c:pt>
                <c:pt idx="57">
                  <c:v>2556.686</c:v>
                </c:pt>
                <c:pt idx="58">
                  <c:v>2580.382</c:v>
                </c:pt>
                <c:pt idx="59">
                  <c:v>2604.123</c:v>
                </c:pt>
                <c:pt idx="60">
                  <c:v>2624.661</c:v>
                </c:pt>
                <c:pt idx="61">
                  <c:v>2633.947</c:v>
                </c:pt>
                <c:pt idx="62">
                  <c:v>2646.719</c:v>
                </c:pt>
                <c:pt idx="63">
                  <c:v>2655.6391</c:v>
                </c:pt>
                <c:pt idx="64">
                  <c:v>2664.2923</c:v>
                </c:pt>
                <c:pt idx="65">
                  <c:v>2671.9462</c:v>
                </c:pt>
                <c:pt idx="66">
                  <c:v>2679.5582</c:v>
                </c:pt>
                <c:pt idx="67">
                  <c:v>2683.9942</c:v>
                </c:pt>
                <c:pt idx="68">
                  <c:v>2688.0006</c:v>
                </c:pt>
              </c:numCache>
            </c:numRef>
          </c:yVal>
          <c:smooth val="1"/>
        </c:ser>
        <c:ser>
          <c:idx val="1"/>
          <c:order val="1"/>
          <c:tx>
            <c:v>NLAE_2</c:v>
          </c:tx>
          <c:marker>
            <c:symbol val="none"/>
          </c:marker>
          <c:xVal>
            <c:numRef>
              <c:f>nightime!$A$4:$A$72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xVal>
          <c:yVal>
            <c:numRef>
              <c:f>nightime!$R$4:$R$72</c:f>
              <c:numCache>
                <c:formatCode>General</c:formatCode>
                <c:ptCount val="69"/>
                <c:pt idx="0">
                  <c:v>70.48500000000001</c:v>
                </c:pt>
                <c:pt idx="1">
                  <c:v>101.865</c:v>
                </c:pt>
                <c:pt idx="2">
                  <c:v>174.123</c:v>
                </c:pt>
                <c:pt idx="3">
                  <c:v>188.193</c:v>
                </c:pt>
                <c:pt idx="4">
                  <c:v>211.311</c:v>
                </c:pt>
                <c:pt idx="5">
                  <c:v>287.2299999999996</c:v>
                </c:pt>
                <c:pt idx="6">
                  <c:v>339.865</c:v>
                </c:pt>
                <c:pt idx="7">
                  <c:v>413.3659999999999</c:v>
                </c:pt>
                <c:pt idx="8">
                  <c:v>483.2719999999991</c:v>
                </c:pt>
                <c:pt idx="9">
                  <c:v>560.9559999999989</c:v>
                </c:pt>
                <c:pt idx="10">
                  <c:v>616.4009999999994</c:v>
                </c:pt>
                <c:pt idx="11">
                  <c:v>650.6279999999994</c:v>
                </c:pt>
                <c:pt idx="12">
                  <c:v>721.049</c:v>
                </c:pt>
                <c:pt idx="13">
                  <c:v>791.586</c:v>
                </c:pt>
                <c:pt idx="14">
                  <c:v>858.921999999999</c:v>
                </c:pt>
                <c:pt idx="15">
                  <c:v>935.9549999999994</c:v>
                </c:pt>
                <c:pt idx="16">
                  <c:v>1004.207</c:v>
                </c:pt>
                <c:pt idx="17">
                  <c:v>1074.062</c:v>
                </c:pt>
                <c:pt idx="18">
                  <c:v>1079.608</c:v>
                </c:pt>
                <c:pt idx="19">
                  <c:v>1130.819</c:v>
                </c:pt>
                <c:pt idx="20">
                  <c:v>1193.176</c:v>
                </c:pt>
                <c:pt idx="21">
                  <c:v>1236.076</c:v>
                </c:pt>
                <c:pt idx="22">
                  <c:v>1270.414</c:v>
                </c:pt>
                <c:pt idx="23">
                  <c:v>1326.877</c:v>
                </c:pt>
                <c:pt idx="24">
                  <c:v>1393.588</c:v>
                </c:pt>
                <c:pt idx="25">
                  <c:v>1458.721</c:v>
                </c:pt>
                <c:pt idx="26">
                  <c:v>1533.346</c:v>
                </c:pt>
                <c:pt idx="27">
                  <c:v>1595.867</c:v>
                </c:pt>
                <c:pt idx="28">
                  <c:v>1650.413</c:v>
                </c:pt>
                <c:pt idx="29">
                  <c:v>1685.717</c:v>
                </c:pt>
                <c:pt idx="30">
                  <c:v>1724.174</c:v>
                </c:pt>
                <c:pt idx="31">
                  <c:v>1792.15</c:v>
                </c:pt>
                <c:pt idx="32">
                  <c:v>1815.924</c:v>
                </c:pt>
                <c:pt idx="33">
                  <c:v>1870.361</c:v>
                </c:pt>
                <c:pt idx="34">
                  <c:v>1911.447</c:v>
                </c:pt>
                <c:pt idx="35">
                  <c:v>1975.506</c:v>
                </c:pt>
                <c:pt idx="36">
                  <c:v>2041.783</c:v>
                </c:pt>
                <c:pt idx="37">
                  <c:v>2106.003</c:v>
                </c:pt>
                <c:pt idx="38">
                  <c:v>2174.036</c:v>
                </c:pt>
                <c:pt idx="39">
                  <c:v>2224.922</c:v>
                </c:pt>
                <c:pt idx="40">
                  <c:v>2282.499</c:v>
                </c:pt>
                <c:pt idx="41">
                  <c:v>2346.86</c:v>
                </c:pt>
                <c:pt idx="42">
                  <c:v>2400.544999999999</c:v>
                </c:pt>
                <c:pt idx="43">
                  <c:v>2437.54</c:v>
                </c:pt>
                <c:pt idx="44">
                  <c:v>2485.353</c:v>
                </c:pt>
                <c:pt idx="45">
                  <c:v>2533.215999999999</c:v>
                </c:pt>
                <c:pt idx="46">
                  <c:v>2580.404999999999</c:v>
                </c:pt>
                <c:pt idx="47">
                  <c:v>2595.608999999999</c:v>
                </c:pt>
                <c:pt idx="48">
                  <c:v>2647.4</c:v>
                </c:pt>
                <c:pt idx="49">
                  <c:v>2695.634</c:v>
                </c:pt>
                <c:pt idx="50">
                  <c:v>2715.257999999999</c:v>
                </c:pt>
                <c:pt idx="51">
                  <c:v>2761.286999999998</c:v>
                </c:pt>
                <c:pt idx="52">
                  <c:v>2802.514</c:v>
                </c:pt>
                <c:pt idx="53">
                  <c:v>2843.648999999999</c:v>
                </c:pt>
                <c:pt idx="54">
                  <c:v>2877.482</c:v>
                </c:pt>
                <c:pt idx="55">
                  <c:v>2913.406</c:v>
                </c:pt>
                <c:pt idx="56">
                  <c:v>2948.160999999999</c:v>
                </c:pt>
                <c:pt idx="57">
                  <c:v>2984.619999999999</c:v>
                </c:pt>
                <c:pt idx="58">
                  <c:v>3016.715999999999</c:v>
                </c:pt>
                <c:pt idx="59">
                  <c:v>3046.926</c:v>
                </c:pt>
                <c:pt idx="60">
                  <c:v>3074.758999999999</c:v>
                </c:pt>
                <c:pt idx="61">
                  <c:v>3084.044999999999</c:v>
                </c:pt>
                <c:pt idx="62">
                  <c:v>3102.944</c:v>
                </c:pt>
                <c:pt idx="63">
                  <c:v>3115.781899999999</c:v>
                </c:pt>
                <c:pt idx="64">
                  <c:v>3139.7856</c:v>
                </c:pt>
                <c:pt idx="65">
                  <c:v>3161.588599999999</c:v>
                </c:pt>
                <c:pt idx="66">
                  <c:v>3175.942599999999</c:v>
                </c:pt>
                <c:pt idx="67">
                  <c:v>3188.5726</c:v>
                </c:pt>
                <c:pt idx="68">
                  <c:v>3207.266599999999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1721768"/>
        <c:axId val="893831496"/>
      </c:scatterChart>
      <c:scatterChart>
        <c:scatterStyle val="smoothMarker"/>
        <c:varyColors val="0"/>
        <c:ser>
          <c:idx val="2"/>
          <c:order val="2"/>
          <c:tx>
            <c:v>Normalized difference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nightime!$A$4:$A$72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xVal>
          <c:yVal>
            <c:numRef>
              <c:f>nightime!$S$4:$S$72</c:f>
              <c:numCache>
                <c:formatCode>General</c:formatCode>
                <c:ptCount val="69"/>
                <c:pt idx="0">
                  <c:v>0.297946782064267</c:v>
                </c:pt>
                <c:pt idx="1">
                  <c:v>0.351388999442808</c:v>
                </c:pt>
                <c:pt idx="2">
                  <c:v>0.364450608867366</c:v>
                </c:pt>
                <c:pt idx="3">
                  <c:v>0.341074609848215</c:v>
                </c:pt>
                <c:pt idx="4">
                  <c:v>0.306025451646198</c:v>
                </c:pt>
                <c:pt idx="5">
                  <c:v>0.246820332508573</c:v>
                </c:pt>
                <c:pt idx="6">
                  <c:v>0.250505920186031</c:v>
                </c:pt>
                <c:pt idx="7">
                  <c:v>0.228515555344214</c:v>
                </c:pt>
                <c:pt idx="8">
                  <c:v>0.198472373772443</c:v>
                </c:pt>
                <c:pt idx="9">
                  <c:v>0.197283383561994</c:v>
                </c:pt>
                <c:pt idx="10">
                  <c:v>0.194008658679503</c:v>
                </c:pt>
                <c:pt idx="11">
                  <c:v>0.186950311136895</c:v>
                </c:pt>
                <c:pt idx="12">
                  <c:v>0.187560938652893</c:v>
                </c:pt>
                <c:pt idx="13">
                  <c:v>0.189723349860901</c:v>
                </c:pt>
                <c:pt idx="14">
                  <c:v>0.169619805000272</c:v>
                </c:pt>
                <c:pt idx="15">
                  <c:v>0.173583325287548</c:v>
                </c:pt>
                <c:pt idx="16">
                  <c:v>0.166581088553598</c:v>
                </c:pt>
                <c:pt idx="17">
                  <c:v>0.15666400311872</c:v>
                </c:pt>
                <c:pt idx="18">
                  <c:v>0.15540487030152</c:v>
                </c:pt>
                <c:pt idx="19">
                  <c:v>0.153908713354218</c:v>
                </c:pt>
                <c:pt idx="20">
                  <c:v>0.157891570181848</c:v>
                </c:pt>
                <c:pt idx="21">
                  <c:v>0.157753945581417</c:v>
                </c:pt>
                <c:pt idx="22">
                  <c:v>0.159454230172493</c:v>
                </c:pt>
                <c:pt idx="23">
                  <c:v>0.155909842870546</c:v>
                </c:pt>
                <c:pt idx="24">
                  <c:v>0.157984478088179</c:v>
                </c:pt>
                <c:pt idx="25">
                  <c:v>0.160330427312355</c:v>
                </c:pt>
                <c:pt idx="26">
                  <c:v>0.16250996970423</c:v>
                </c:pt>
                <c:pt idx="27">
                  <c:v>0.165313835823097</c:v>
                </c:pt>
                <c:pt idx="28">
                  <c:v>0.166782726604967</c:v>
                </c:pt>
                <c:pt idx="29">
                  <c:v>0.168527775216813</c:v>
                </c:pt>
                <c:pt idx="30">
                  <c:v>0.168563922942207</c:v>
                </c:pt>
                <c:pt idx="31">
                  <c:v>0.169908451881097</c:v>
                </c:pt>
                <c:pt idx="32">
                  <c:v>0.170083526583464</c:v>
                </c:pt>
                <c:pt idx="33">
                  <c:v>0.171759285652979</c:v>
                </c:pt>
                <c:pt idx="34">
                  <c:v>0.170820853010897</c:v>
                </c:pt>
                <c:pt idx="35">
                  <c:v>0.165594790801299</c:v>
                </c:pt>
                <c:pt idx="36">
                  <c:v>0.162941289714793</c:v>
                </c:pt>
                <c:pt idx="37">
                  <c:v>0.162633797926142</c:v>
                </c:pt>
                <c:pt idx="38">
                  <c:v>0.163965426409049</c:v>
                </c:pt>
                <c:pt idx="39">
                  <c:v>0.16417115433317</c:v>
                </c:pt>
                <c:pt idx="40">
                  <c:v>0.162895639432394</c:v>
                </c:pt>
                <c:pt idx="41">
                  <c:v>0.162829644956576</c:v>
                </c:pt>
                <c:pt idx="42">
                  <c:v>0.16425341012428</c:v>
                </c:pt>
                <c:pt idx="43">
                  <c:v>0.161537006319134</c:v>
                </c:pt>
                <c:pt idx="44">
                  <c:v>0.164045788977466</c:v>
                </c:pt>
                <c:pt idx="45">
                  <c:v>0.161006877909431</c:v>
                </c:pt>
                <c:pt idx="46">
                  <c:v>0.159649714919248</c:v>
                </c:pt>
                <c:pt idx="47">
                  <c:v>0.158765398588736</c:v>
                </c:pt>
                <c:pt idx="48">
                  <c:v>0.161199429444656</c:v>
                </c:pt>
                <c:pt idx="49">
                  <c:v>0.1622528691624</c:v>
                </c:pt>
                <c:pt idx="50">
                  <c:v>0.159797671911387</c:v>
                </c:pt>
                <c:pt idx="51">
                  <c:v>0.158937581685904</c:v>
                </c:pt>
                <c:pt idx="52">
                  <c:v>0.15981246102077</c:v>
                </c:pt>
                <c:pt idx="53">
                  <c:v>0.160624741337299</c:v>
                </c:pt>
                <c:pt idx="54">
                  <c:v>0.161264884663782</c:v>
                </c:pt>
                <c:pt idx="55">
                  <c:v>0.16219704014147</c:v>
                </c:pt>
                <c:pt idx="56">
                  <c:v>0.164487519176656</c:v>
                </c:pt>
                <c:pt idx="57">
                  <c:v>0.167378395313308</c:v>
                </c:pt>
                <c:pt idx="58">
                  <c:v>0.169096668632784</c:v>
                </c:pt>
                <c:pt idx="59">
                  <c:v>0.170039203217359</c:v>
                </c:pt>
                <c:pt idx="60">
                  <c:v>0.171488051218805</c:v>
                </c:pt>
                <c:pt idx="61">
                  <c:v>0.170883468801764</c:v>
                </c:pt>
                <c:pt idx="62">
                  <c:v>0.172373795631497</c:v>
                </c:pt>
                <c:pt idx="63">
                  <c:v>0.173270080260529</c:v>
                </c:pt>
                <c:pt idx="64">
                  <c:v>0.178468893972332</c:v>
                </c:pt>
                <c:pt idx="65">
                  <c:v>0.183253090949211</c:v>
                </c:pt>
                <c:pt idx="66">
                  <c:v>0.18524859807113</c:v>
                </c:pt>
                <c:pt idx="67">
                  <c:v>0.187995339185159</c:v>
                </c:pt>
                <c:pt idx="68">
                  <c:v>0.193179272355817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634120"/>
        <c:axId val="894021624"/>
      </c:scatterChart>
      <c:catAx>
        <c:axId val="821721768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low"/>
        <c:crossAx val="89383149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893831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Growing season accumulated daily ecosystem uptake (g C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821721768"/>
        <c:crosses val="autoZero"/>
        <c:crossBetween val="between"/>
      </c:valAx>
      <c:valAx>
        <c:axId val="89402162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difference (NLAE 2-NLAE 1/NLAE 1)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3634120"/>
        <c:crosses val="max"/>
        <c:crossBetween val="midCat"/>
      </c:valAx>
      <c:valAx>
        <c:axId val="8936341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894021624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NCAR 1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daytime!$A$4:$A$50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xVal>
          <c:yVal>
            <c:numRef>
              <c:f>daytime!$I$4:$I$50</c:f>
              <c:numCache>
                <c:formatCode>General</c:formatCode>
                <c:ptCount val="47"/>
                <c:pt idx="0">
                  <c:v>47.78800000000001</c:v>
                </c:pt>
                <c:pt idx="1">
                  <c:v>100.615</c:v>
                </c:pt>
                <c:pt idx="2">
                  <c:v>141.637</c:v>
                </c:pt>
                <c:pt idx="3">
                  <c:v>163.976</c:v>
                </c:pt>
                <c:pt idx="4">
                  <c:v>219.5810000000001</c:v>
                </c:pt>
                <c:pt idx="5">
                  <c:v>258.828</c:v>
                </c:pt>
                <c:pt idx="6">
                  <c:v>305.1550000000001</c:v>
                </c:pt>
                <c:pt idx="7">
                  <c:v>353.7369999999992</c:v>
                </c:pt>
                <c:pt idx="8">
                  <c:v>414.1670000000001</c:v>
                </c:pt>
                <c:pt idx="9">
                  <c:v>487.013</c:v>
                </c:pt>
                <c:pt idx="10">
                  <c:v>532.013</c:v>
                </c:pt>
                <c:pt idx="11">
                  <c:v>587.4100000000001</c:v>
                </c:pt>
                <c:pt idx="12">
                  <c:v>611.8770000000001</c:v>
                </c:pt>
                <c:pt idx="13">
                  <c:v>671.6840000000005</c:v>
                </c:pt>
                <c:pt idx="14">
                  <c:v>724.58</c:v>
                </c:pt>
                <c:pt idx="15">
                  <c:v>786.914</c:v>
                </c:pt>
                <c:pt idx="16">
                  <c:v>828.804</c:v>
                </c:pt>
                <c:pt idx="17">
                  <c:v>891.24</c:v>
                </c:pt>
                <c:pt idx="18">
                  <c:v>966.359999999999</c:v>
                </c:pt>
                <c:pt idx="19">
                  <c:v>1037.231</c:v>
                </c:pt>
                <c:pt idx="20">
                  <c:v>1110.524</c:v>
                </c:pt>
                <c:pt idx="21">
                  <c:v>1140.84</c:v>
                </c:pt>
                <c:pt idx="22">
                  <c:v>1196.969</c:v>
                </c:pt>
                <c:pt idx="23">
                  <c:v>1235.018</c:v>
                </c:pt>
                <c:pt idx="24">
                  <c:v>1272.879</c:v>
                </c:pt>
                <c:pt idx="25">
                  <c:v>1272.879</c:v>
                </c:pt>
                <c:pt idx="26">
                  <c:v>1336.603</c:v>
                </c:pt>
                <c:pt idx="27">
                  <c:v>1394.251</c:v>
                </c:pt>
                <c:pt idx="28">
                  <c:v>1416.038</c:v>
                </c:pt>
                <c:pt idx="29">
                  <c:v>1457.946</c:v>
                </c:pt>
                <c:pt idx="30">
                  <c:v>1508.427</c:v>
                </c:pt>
                <c:pt idx="31">
                  <c:v>1573.262</c:v>
                </c:pt>
                <c:pt idx="32">
                  <c:v>1641.34</c:v>
                </c:pt>
                <c:pt idx="33">
                  <c:v>1698.087</c:v>
                </c:pt>
                <c:pt idx="34">
                  <c:v>1740.569</c:v>
                </c:pt>
                <c:pt idx="35">
                  <c:v>1750.208</c:v>
                </c:pt>
                <c:pt idx="36">
                  <c:v>1774.51</c:v>
                </c:pt>
                <c:pt idx="37">
                  <c:v>1821.888</c:v>
                </c:pt>
                <c:pt idx="38">
                  <c:v>1874.599</c:v>
                </c:pt>
                <c:pt idx="39">
                  <c:v>1918.42</c:v>
                </c:pt>
                <c:pt idx="40">
                  <c:v>1967.001</c:v>
                </c:pt>
                <c:pt idx="41">
                  <c:v>2008.909</c:v>
                </c:pt>
                <c:pt idx="42">
                  <c:v>2057.580999999999</c:v>
                </c:pt>
                <c:pt idx="43">
                  <c:v>2106.234</c:v>
                </c:pt>
                <c:pt idx="44">
                  <c:v>2146.52</c:v>
                </c:pt>
                <c:pt idx="45">
                  <c:v>2179.738999999999</c:v>
                </c:pt>
                <c:pt idx="46">
                  <c:v>2231.140999999999</c:v>
                </c:pt>
              </c:numCache>
            </c:numRef>
          </c:yVal>
          <c:smooth val="1"/>
        </c:ser>
        <c:ser>
          <c:idx val="1"/>
          <c:order val="1"/>
          <c:tx>
            <c:v>NCAR3</c:v>
          </c:tx>
          <c:spPr>
            <a:ln>
              <a:solidFill>
                <a:srgbClr val="00CC00"/>
              </a:solidFill>
            </a:ln>
          </c:spPr>
          <c:marker>
            <c:symbol val="none"/>
          </c:marker>
          <c:xVal>
            <c:numRef>
              <c:f>daytime!$A$4:$A$50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xVal>
          <c:yVal>
            <c:numRef>
              <c:f>daytime!$J$4:$J$50</c:f>
              <c:numCache>
                <c:formatCode>General</c:formatCode>
                <c:ptCount val="47"/>
                <c:pt idx="0">
                  <c:v>60.743</c:v>
                </c:pt>
                <c:pt idx="1">
                  <c:v>126.128</c:v>
                </c:pt>
                <c:pt idx="2">
                  <c:v>171.67</c:v>
                </c:pt>
                <c:pt idx="3">
                  <c:v>198.201</c:v>
                </c:pt>
                <c:pt idx="4">
                  <c:v>262.5389999999992</c:v>
                </c:pt>
                <c:pt idx="5">
                  <c:v>306.377</c:v>
                </c:pt>
                <c:pt idx="6">
                  <c:v>357.058</c:v>
                </c:pt>
                <c:pt idx="7">
                  <c:v>406.3349999999999</c:v>
                </c:pt>
                <c:pt idx="8">
                  <c:v>473.37</c:v>
                </c:pt>
                <c:pt idx="9">
                  <c:v>551.419</c:v>
                </c:pt>
                <c:pt idx="10">
                  <c:v>601.614</c:v>
                </c:pt>
                <c:pt idx="11">
                  <c:v>662.6120000000001</c:v>
                </c:pt>
                <c:pt idx="12">
                  <c:v>688.6390000000001</c:v>
                </c:pt>
                <c:pt idx="13">
                  <c:v>755.7100000000001</c:v>
                </c:pt>
                <c:pt idx="14">
                  <c:v>814.3000000000002</c:v>
                </c:pt>
                <c:pt idx="15">
                  <c:v>881.7780000000005</c:v>
                </c:pt>
                <c:pt idx="16">
                  <c:v>930.0050000000001</c:v>
                </c:pt>
                <c:pt idx="17">
                  <c:v>998.1310000000001</c:v>
                </c:pt>
                <c:pt idx="18">
                  <c:v>1078.439</c:v>
                </c:pt>
                <c:pt idx="19">
                  <c:v>1150.454</c:v>
                </c:pt>
                <c:pt idx="20">
                  <c:v>1226.311</c:v>
                </c:pt>
                <c:pt idx="21">
                  <c:v>1255.955000000001</c:v>
                </c:pt>
                <c:pt idx="22">
                  <c:v>1317.557</c:v>
                </c:pt>
                <c:pt idx="23">
                  <c:v>1357.55</c:v>
                </c:pt>
                <c:pt idx="24">
                  <c:v>1390.826</c:v>
                </c:pt>
                <c:pt idx="25">
                  <c:v>1390.826</c:v>
                </c:pt>
                <c:pt idx="26">
                  <c:v>1457.555</c:v>
                </c:pt>
                <c:pt idx="27">
                  <c:v>1513.319</c:v>
                </c:pt>
                <c:pt idx="28">
                  <c:v>1534.46</c:v>
                </c:pt>
                <c:pt idx="29">
                  <c:v>1578.897</c:v>
                </c:pt>
                <c:pt idx="30">
                  <c:v>1630.541</c:v>
                </c:pt>
                <c:pt idx="31">
                  <c:v>1696.204</c:v>
                </c:pt>
                <c:pt idx="32">
                  <c:v>1764.151</c:v>
                </c:pt>
                <c:pt idx="33">
                  <c:v>1826.292</c:v>
                </c:pt>
                <c:pt idx="34">
                  <c:v>1867.698</c:v>
                </c:pt>
                <c:pt idx="35">
                  <c:v>1877.021</c:v>
                </c:pt>
                <c:pt idx="36">
                  <c:v>1902.281</c:v>
                </c:pt>
                <c:pt idx="37">
                  <c:v>1946.888</c:v>
                </c:pt>
                <c:pt idx="38">
                  <c:v>1997.882</c:v>
                </c:pt>
                <c:pt idx="39">
                  <c:v>2041.213</c:v>
                </c:pt>
                <c:pt idx="40">
                  <c:v>2097.099</c:v>
                </c:pt>
                <c:pt idx="41">
                  <c:v>2136.253</c:v>
                </c:pt>
                <c:pt idx="42">
                  <c:v>2181.624</c:v>
                </c:pt>
                <c:pt idx="43">
                  <c:v>2233.685</c:v>
                </c:pt>
                <c:pt idx="44">
                  <c:v>2277.23</c:v>
                </c:pt>
                <c:pt idx="45">
                  <c:v>2308.249</c:v>
                </c:pt>
                <c:pt idx="46">
                  <c:v>2361.504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787736"/>
        <c:axId val="893790632"/>
      </c:scatterChart>
      <c:scatterChart>
        <c:scatterStyle val="smoothMarker"/>
        <c:varyColors val="0"/>
        <c:ser>
          <c:idx val="2"/>
          <c:order val="2"/>
          <c:tx>
            <c:v>Normalized difference</c:v>
          </c:tx>
          <c:spPr>
            <a:ln>
              <a:solidFill>
                <a:prstClr val="black"/>
              </a:solidFill>
              <a:prstDash val="dash"/>
            </a:ln>
          </c:spPr>
          <c:marker>
            <c:symbol val="none"/>
          </c:marker>
          <c:xVal>
            <c:numRef>
              <c:f>daytime!$A$4:$A$50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xVal>
          <c:yVal>
            <c:numRef>
              <c:f>daytime!$K$4:$K$50</c:f>
              <c:numCache>
                <c:formatCode>General</c:formatCode>
                <c:ptCount val="47"/>
                <c:pt idx="0">
                  <c:v>0.271093161463128</c:v>
                </c:pt>
                <c:pt idx="1">
                  <c:v>0.253570541171793</c:v>
                </c:pt>
                <c:pt idx="2">
                  <c:v>0.212042051158948</c:v>
                </c:pt>
                <c:pt idx="3">
                  <c:v>0.208719568717373</c:v>
                </c:pt>
                <c:pt idx="4">
                  <c:v>0.19563623446473</c:v>
                </c:pt>
                <c:pt idx="5">
                  <c:v>0.183708872301297</c:v>
                </c:pt>
                <c:pt idx="6">
                  <c:v>0.170087332667005</c:v>
                </c:pt>
                <c:pt idx="7">
                  <c:v>0.148692390109036</c:v>
                </c:pt>
                <c:pt idx="8">
                  <c:v>0.142944754169212</c:v>
                </c:pt>
                <c:pt idx="9">
                  <c:v>0.13224698314008</c:v>
                </c:pt>
                <c:pt idx="10">
                  <c:v>0.130825750498578</c:v>
                </c:pt>
                <c:pt idx="11">
                  <c:v>0.128023016291857</c:v>
                </c:pt>
                <c:pt idx="12">
                  <c:v>0.125453318232259</c:v>
                </c:pt>
                <c:pt idx="13">
                  <c:v>0.125097516093877</c:v>
                </c:pt>
                <c:pt idx="14">
                  <c:v>0.123823456347125</c:v>
                </c:pt>
                <c:pt idx="15">
                  <c:v>0.120551928164958</c:v>
                </c:pt>
                <c:pt idx="16">
                  <c:v>0.122104864358763</c:v>
                </c:pt>
                <c:pt idx="17">
                  <c:v>0.119935146537409</c:v>
                </c:pt>
                <c:pt idx="18">
                  <c:v>0.115980586944824</c:v>
                </c:pt>
                <c:pt idx="19">
                  <c:v>0.109158904814839</c:v>
                </c:pt>
                <c:pt idx="20">
                  <c:v>0.104263392776743</c:v>
                </c:pt>
                <c:pt idx="21">
                  <c:v>0.100903720065917</c:v>
                </c:pt>
                <c:pt idx="22">
                  <c:v>0.100744463724625</c:v>
                </c:pt>
                <c:pt idx="23">
                  <c:v>0.0992147482870698</c:v>
                </c:pt>
                <c:pt idx="24">
                  <c:v>0.0926615962711305</c:v>
                </c:pt>
                <c:pt idx="25">
                  <c:v>0.0926615962711305</c:v>
                </c:pt>
                <c:pt idx="26">
                  <c:v>0.0904920907704086</c:v>
                </c:pt>
                <c:pt idx="27">
                  <c:v>0.0853992573790519</c:v>
                </c:pt>
                <c:pt idx="28">
                  <c:v>0.0836291116481341</c:v>
                </c:pt>
                <c:pt idx="29">
                  <c:v>0.082959862710965</c:v>
                </c:pt>
                <c:pt idx="30">
                  <c:v>0.080954530779415</c:v>
                </c:pt>
                <c:pt idx="31">
                  <c:v>0.0781446446936369</c:v>
                </c:pt>
                <c:pt idx="32">
                  <c:v>0.0748236197253467</c:v>
                </c:pt>
                <c:pt idx="33">
                  <c:v>0.0754996652115</c:v>
                </c:pt>
                <c:pt idx="34">
                  <c:v>0.0730387591643884</c:v>
                </c:pt>
                <c:pt idx="35">
                  <c:v>0.0724559595202402</c:v>
                </c:pt>
                <c:pt idx="36">
                  <c:v>0.0720035390051342</c:v>
                </c:pt>
                <c:pt idx="37">
                  <c:v>0.0686101450802688</c:v>
                </c:pt>
                <c:pt idx="38">
                  <c:v>0.0657649982742979</c:v>
                </c:pt>
                <c:pt idx="39">
                  <c:v>0.0640073602235176</c:v>
                </c:pt>
                <c:pt idx="40">
                  <c:v>0.0661402815758614</c:v>
                </c:pt>
                <c:pt idx="41">
                  <c:v>0.0633896308892046</c:v>
                </c:pt>
                <c:pt idx="42">
                  <c:v>0.060285840508831</c:v>
                </c:pt>
                <c:pt idx="43">
                  <c:v>0.0605113202046883</c:v>
                </c:pt>
                <c:pt idx="44">
                  <c:v>0.0608939120064111</c:v>
                </c:pt>
                <c:pt idx="45">
                  <c:v>0.0589565998497991</c:v>
                </c:pt>
                <c:pt idx="46">
                  <c:v>0.0584288487370369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0620152"/>
        <c:axId val="920631032"/>
      </c:scatterChart>
      <c:valAx>
        <c:axId val="893787736"/>
        <c:scaling>
          <c:orientation val="minMax"/>
          <c:max val="40770.0"/>
          <c:min val="40724.0"/>
        </c:scaling>
        <c:delete val="0"/>
        <c:axPos val="b"/>
        <c:numFmt formatCode="m/d/yyyy" sourceLinked="1"/>
        <c:majorTickMark val="out"/>
        <c:minorTickMark val="none"/>
        <c:tickLblPos val="low"/>
        <c:crossAx val="893790632"/>
        <c:crosses val="autoZero"/>
        <c:crossBetween val="midCat"/>
      </c:valAx>
      <c:valAx>
        <c:axId val="893790632"/>
        <c:scaling>
          <c:orientation val="minMax"/>
          <c:max val="35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Accumulated daytime ecosystem uptake (g C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3787736"/>
        <c:crosses val="autoZero"/>
        <c:crossBetween val="midCat"/>
      </c:valAx>
      <c:valAx>
        <c:axId val="920631032"/>
        <c:scaling>
          <c:orientation val="minMax"/>
          <c:max val="0.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difference (NCAR 3-NCAR 1)/NCAR 1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0620152"/>
        <c:crosses val="max"/>
        <c:crossBetween val="midCat"/>
      </c:valAx>
      <c:valAx>
        <c:axId val="9206201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920631032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NCAR1</c:v>
          </c:tx>
          <c:spPr>
            <a:solidFill>
              <a:schemeClr val="tx1"/>
            </a:solidFill>
          </c:spPr>
          <c:invertIfNegative val="0"/>
          <c:cat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cat>
          <c:val>
            <c:numRef>
              <c:f>nighttime!$B$4:$B$50</c:f>
              <c:numCache>
                <c:formatCode>General</c:formatCode>
                <c:ptCount val="47"/>
                <c:pt idx="0">
                  <c:v>-659.8999999999994</c:v>
                </c:pt>
                <c:pt idx="1">
                  <c:v>-776.4999999999999</c:v>
                </c:pt>
                <c:pt idx="2">
                  <c:v>-752.2</c:v>
                </c:pt>
                <c:pt idx="3">
                  <c:v>-434.6899999999999</c:v>
                </c:pt>
                <c:pt idx="4">
                  <c:v>-295.0</c:v>
                </c:pt>
                <c:pt idx="5">
                  <c:v>-201.2799999999999</c:v>
                </c:pt>
                <c:pt idx="6">
                  <c:v>-177.9</c:v>
                </c:pt>
                <c:pt idx="7">
                  <c:v>-456.4</c:v>
                </c:pt>
                <c:pt idx="8">
                  <c:v>-26.9</c:v>
                </c:pt>
                <c:pt idx="9">
                  <c:v>-347.0999999999999</c:v>
                </c:pt>
                <c:pt idx="10">
                  <c:v>-445.1999999999999</c:v>
                </c:pt>
                <c:pt idx="11">
                  <c:v>-183.5</c:v>
                </c:pt>
                <c:pt idx="12">
                  <c:v>-629.2600000000001</c:v>
                </c:pt>
                <c:pt idx="13">
                  <c:v>-175.2</c:v>
                </c:pt>
                <c:pt idx="14">
                  <c:v>-526.4</c:v>
                </c:pt>
                <c:pt idx="15">
                  <c:v>-724.4000000000001</c:v>
                </c:pt>
                <c:pt idx="16">
                  <c:v>-558.0000000000001</c:v>
                </c:pt>
                <c:pt idx="17">
                  <c:v>-606.3800000000001</c:v>
                </c:pt>
                <c:pt idx="18">
                  <c:v>-452.81</c:v>
                </c:pt>
                <c:pt idx="19">
                  <c:v>-257.2799999999999</c:v>
                </c:pt>
                <c:pt idx="20">
                  <c:v>-724.02</c:v>
                </c:pt>
                <c:pt idx="21">
                  <c:v>-699.3</c:v>
                </c:pt>
                <c:pt idx="22">
                  <c:v>-520.2</c:v>
                </c:pt>
                <c:pt idx="23">
                  <c:v>-402.5</c:v>
                </c:pt>
                <c:pt idx="24">
                  <c:v>-388.5999999999999</c:v>
                </c:pt>
                <c:pt idx="26">
                  <c:v>-115.7</c:v>
                </c:pt>
                <c:pt idx="27">
                  <c:v>-701.3</c:v>
                </c:pt>
                <c:pt idx="28">
                  <c:v>-330.6100000000001</c:v>
                </c:pt>
                <c:pt idx="29">
                  <c:v>-45.90000000000001</c:v>
                </c:pt>
                <c:pt idx="30">
                  <c:v>-66.8</c:v>
                </c:pt>
                <c:pt idx="31">
                  <c:v>-236.7</c:v>
                </c:pt>
                <c:pt idx="32">
                  <c:v>-398.6999999999999</c:v>
                </c:pt>
                <c:pt idx="33">
                  <c:v>-956.5500000000001</c:v>
                </c:pt>
                <c:pt idx="34">
                  <c:v>-714.6</c:v>
                </c:pt>
                <c:pt idx="35">
                  <c:v>-636.339999999999</c:v>
                </c:pt>
                <c:pt idx="36">
                  <c:v>-461.7299999999996</c:v>
                </c:pt>
                <c:pt idx="37">
                  <c:v>-225.8</c:v>
                </c:pt>
                <c:pt idx="38">
                  <c:v>-243.7</c:v>
                </c:pt>
                <c:pt idx="39">
                  <c:v>-271.3999999999999</c:v>
                </c:pt>
                <c:pt idx="40">
                  <c:v>-239.5</c:v>
                </c:pt>
                <c:pt idx="41">
                  <c:v>-625.0000000000002</c:v>
                </c:pt>
                <c:pt idx="42">
                  <c:v>-125.8</c:v>
                </c:pt>
                <c:pt idx="43">
                  <c:v>-677.0999999999998</c:v>
                </c:pt>
                <c:pt idx="44">
                  <c:v>-229.1</c:v>
                </c:pt>
                <c:pt idx="45">
                  <c:v>-519.1</c:v>
                </c:pt>
                <c:pt idx="46">
                  <c:v>-455.8</c:v>
                </c:pt>
              </c:numCache>
            </c:numRef>
          </c:val>
        </c:ser>
        <c:ser>
          <c:idx val="1"/>
          <c:order val="1"/>
          <c:tx>
            <c:v>NCAR 3</c:v>
          </c:tx>
          <c:spPr>
            <a:solidFill>
              <a:srgbClr val="33CC33"/>
            </a:solidFill>
          </c:spPr>
          <c:invertIfNegative val="0"/>
          <c:cat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cat>
          <c:val>
            <c:numRef>
              <c:f>nighttime!$C$4:$C$50</c:f>
              <c:numCache>
                <c:formatCode>General</c:formatCode>
                <c:ptCount val="47"/>
                <c:pt idx="0">
                  <c:v>-830.4699999999991</c:v>
                </c:pt>
                <c:pt idx="1">
                  <c:v>-976.2600000000001</c:v>
                </c:pt>
                <c:pt idx="2">
                  <c:v>-767.7</c:v>
                </c:pt>
                <c:pt idx="3">
                  <c:v>-407.48</c:v>
                </c:pt>
                <c:pt idx="4">
                  <c:v>-299.6999999999999</c:v>
                </c:pt>
                <c:pt idx="5">
                  <c:v>-484.44</c:v>
                </c:pt>
                <c:pt idx="6">
                  <c:v>-121.9</c:v>
                </c:pt>
                <c:pt idx="7">
                  <c:v>-438.0999999999999</c:v>
                </c:pt>
                <c:pt idx="8">
                  <c:v>-41.2</c:v>
                </c:pt>
                <c:pt idx="9">
                  <c:v>-540.2999999999998</c:v>
                </c:pt>
                <c:pt idx="10">
                  <c:v>-556.8999999999999</c:v>
                </c:pt>
                <c:pt idx="11">
                  <c:v>-226.2</c:v>
                </c:pt>
                <c:pt idx="12">
                  <c:v>-496.07</c:v>
                </c:pt>
                <c:pt idx="13">
                  <c:v>-242.6</c:v>
                </c:pt>
                <c:pt idx="14">
                  <c:v>-540.8000000000001</c:v>
                </c:pt>
                <c:pt idx="15">
                  <c:v>-879.1</c:v>
                </c:pt>
                <c:pt idx="16">
                  <c:v>-636.8</c:v>
                </c:pt>
                <c:pt idx="17">
                  <c:v>-710.3900000000001</c:v>
                </c:pt>
                <c:pt idx="18">
                  <c:v>-626.9100000000001</c:v>
                </c:pt>
                <c:pt idx="19">
                  <c:v>-341.4999999999993</c:v>
                </c:pt>
                <c:pt idx="20">
                  <c:v>-864.3399999999991</c:v>
                </c:pt>
                <c:pt idx="21">
                  <c:v>-638.0000000000001</c:v>
                </c:pt>
                <c:pt idx="22">
                  <c:v>-521.6000000000001</c:v>
                </c:pt>
                <c:pt idx="23">
                  <c:v>-447.5000000000001</c:v>
                </c:pt>
                <c:pt idx="24">
                  <c:v>-494.9</c:v>
                </c:pt>
                <c:pt idx="26">
                  <c:v>-128.2</c:v>
                </c:pt>
                <c:pt idx="27">
                  <c:v>-803.5000000000002</c:v>
                </c:pt>
                <c:pt idx="28">
                  <c:v>-319.4</c:v>
                </c:pt>
                <c:pt idx="29">
                  <c:v>-19.49999999999999</c:v>
                </c:pt>
                <c:pt idx="30">
                  <c:v>-92.7</c:v>
                </c:pt>
                <c:pt idx="31">
                  <c:v>-254.2</c:v>
                </c:pt>
                <c:pt idx="32">
                  <c:v>-505.5</c:v>
                </c:pt>
                <c:pt idx="33">
                  <c:v>-1169.61</c:v>
                </c:pt>
                <c:pt idx="34">
                  <c:v>-514.1</c:v>
                </c:pt>
                <c:pt idx="35">
                  <c:v>-390.6</c:v>
                </c:pt>
                <c:pt idx="36">
                  <c:v>-416.46</c:v>
                </c:pt>
                <c:pt idx="37">
                  <c:v>-231.5</c:v>
                </c:pt>
                <c:pt idx="38">
                  <c:v>-307.3</c:v>
                </c:pt>
                <c:pt idx="39">
                  <c:v>-209.3</c:v>
                </c:pt>
                <c:pt idx="40">
                  <c:v>-254.1</c:v>
                </c:pt>
                <c:pt idx="41">
                  <c:v>-337.7</c:v>
                </c:pt>
                <c:pt idx="42">
                  <c:v>-103.7</c:v>
                </c:pt>
                <c:pt idx="43">
                  <c:v>-686.4999999999999</c:v>
                </c:pt>
                <c:pt idx="44">
                  <c:v>-320.7</c:v>
                </c:pt>
                <c:pt idx="45">
                  <c:v>-295.5999999999999</c:v>
                </c:pt>
                <c:pt idx="46">
                  <c:v>-577.4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0562632"/>
        <c:axId val="920565672"/>
      </c:barChart>
      <c:lineChart>
        <c:grouping val="standard"/>
        <c:varyColors val="0"/>
        <c:ser>
          <c:idx val="2"/>
          <c:order val="2"/>
          <c:tx>
            <c:v>difference</c:v>
          </c:tx>
          <c:spPr>
            <a:ln>
              <a:solidFill>
                <a:srgbClr val="FFCC00"/>
              </a:solidFill>
            </a:ln>
          </c:spPr>
          <c:marker>
            <c:symbol val="none"/>
          </c:marker>
          <c:cat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cat>
          <c:val>
            <c:numRef>
              <c:f>nighttime!$L$4:$L$50</c:f>
              <c:numCache>
                <c:formatCode>General</c:formatCode>
                <c:ptCount val="47"/>
                <c:pt idx="0">
                  <c:v>-170.5700000000002</c:v>
                </c:pt>
                <c:pt idx="1">
                  <c:v>-199.7600000000002</c:v>
                </c:pt>
                <c:pt idx="2">
                  <c:v>-15.5</c:v>
                </c:pt>
                <c:pt idx="3">
                  <c:v>27.20999999999992</c:v>
                </c:pt>
                <c:pt idx="4">
                  <c:v>-4.699999999999932</c:v>
                </c:pt>
                <c:pt idx="5">
                  <c:v>-283.1600000000001</c:v>
                </c:pt>
                <c:pt idx="6">
                  <c:v>56.00000000000004</c:v>
                </c:pt>
                <c:pt idx="7">
                  <c:v>18.30000000000001</c:v>
                </c:pt>
                <c:pt idx="8">
                  <c:v>-14.3</c:v>
                </c:pt>
                <c:pt idx="9">
                  <c:v>-193.1999999999998</c:v>
                </c:pt>
                <c:pt idx="10">
                  <c:v>-111.7</c:v>
                </c:pt>
                <c:pt idx="11">
                  <c:v>-42.7</c:v>
                </c:pt>
                <c:pt idx="12">
                  <c:v>133.1900000000001</c:v>
                </c:pt>
                <c:pt idx="13">
                  <c:v>-67.4</c:v>
                </c:pt>
                <c:pt idx="14">
                  <c:v>-14.4000000000001</c:v>
                </c:pt>
                <c:pt idx="15">
                  <c:v>-154.7</c:v>
                </c:pt>
                <c:pt idx="16">
                  <c:v>-78.79999999999986</c:v>
                </c:pt>
                <c:pt idx="17">
                  <c:v>-104.01</c:v>
                </c:pt>
                <c:pt idx="18">
                  <c:v>-174.1000000000001</c:v>
                </c:pt>
                <c:pt idx="19">
                  <c:v>-84.22</c:v>
                </c:pt>
                <c:pt idx="20">
                  <c:v>-140.32</c:v>
                </c:pt>
                <c:pt idx="21">
                  <c:v>61.29999999999986</c:v>
                </c:pt>
                <c:pt idx="22">
                  <c:v>-1.400000000000205</c:v>
                </c:pt>
                <c:pt idx="23">
                  <c:v>-45.00000000000006</c:v>
                </c:pt>
                <c:pt idx="24">
                  <c:v>-106.3000000000001</c:v>
                </c:pt>
                <c:pt idx="25">
                  <c:v>0.0</c:v>
                </c:pt>
                <c:pt idx="26">
                  <c:v>-12.50000000000001</c:v>
                </c:pt>
                <c:pt idx="27">
                  <c:v>-102.2000000000003</c:v>
                </c:pt>
                <c:pt idx="28">
                  <c:v>11.21000000000003</c:v>
                </c:pt>
                <c:pt idx="29">
                  <c:v>26.40000000000001</c:v>
                </c:pt>
                <c:pt idx="30">
                  <c:v>-25.89999999999999</c:v>
                </c:pt>
                <c:pt idx="31">
                  <c:v>-17.49999999999997</c:v>
                </c:pt>
                <c:pt idx="32">
                  <c:v>-106.8000000000001</c:v>
                </c:pt>
                <c:pt idx="33">
                  <c:v>-213.0599999999998</c:v>
                </c:pt>
                <c:pt idx="34">
                  <c:v>200.5</c:v>
                </c:pt>
                <c:pt idx="35">
                  <c:v>245.7399999999998</c:v>
                </c:pt>
                <c:pt idx="36">
                  <c:v>45.26999999999998</c:v>
                </c:pt>
                <c:pt idx="37">
                  <c:v>-5.69999999999996</c:v>
                </c:pt>
                <c:pt idx="38">
                  <c:v>-63.60000000000002</c:v>
                </c:pt>
                <c:pt idx="39">
                  <c:v>62.10000000000001</c:v>
                </c:pt>
                <c:pt idx="40">
                  <c:v>-14.59999999999994</c:v>
                </c:pt>
                <c:pt idx="41">
                  <c:v>287.3000000000002</c:v>
                </c:pt>
                <c:pt idx="42">
                  <c:v>22.10000000000003</c:v>
                </c:pt>
                <c:pt idx="43">
                  <c:v>-9.400000000000092</c:v>
                </c:pt>
                <c:pt idx="44">
                  <c:v>-91.6</c:v>
                </c:pt>
                <c:pt idx="45">
                  <c:v>223.5000000000001</c:v>
                </c:pt>
                <c:pt idx="46">
                  <c:v>-121.6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0549240"/>
        <c:axId val="920553800"/>
      </c:lineChart>
      <c:dateAx>
        <c:axId val="92056263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crossAx val="920565672"/>
        <c:crosses val="autoZero"/>
        <c:auto val="1"/>
        <c:lblOffset val="100"/>
        <c:baseTimeUnit val="days"/>
        <c:majorUnit val="5.0"/>
        <c:majorTimeUnit val="days"/>
        <c:minorUnit val="1.0"/>
        <c:minorTimeUnit val="days"/>
      </c:dateAx>
      <c:valAx>
        <c:axId val="920565672"/>
        <c:scaling>
          <c:orientation val="minMax"/>
          <c:min val="-2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Nightly sensible</a:t>
                </a:r>
                <a:r>
                  <a:rPr lang="en-US" baseline="0"/>
                  <a:t> heat flux</a:t>
                </a:r>
                <a:r>
                  <a:rPr lang="en-US"/>
                  <a:t> (W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0562632"/>
        <c:crosses val="autoZero"/>
        <c:crossBetween val="between"/>
      </c:valAx>
      <c:valAx>
        <c:axId val="920553800"/>
        <c:scaling>
          <c:orientation val="minMax"/>
          <c:max val="300.0"/>
          <c:min val="-50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Difference of NCAR 3 - NCAR 1, (W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0549240"/>
        <c:crosses val="max"/>
        <c:crossBetween val="between"/>
        <c:majorUnit val="100.0"/>
      </c:valAx>
      <c:dateAx>
        <c:axId val="92054924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920553800"/>
        <c:crosses val="autoZero"/>
        <c:auto val="1"/>
        <c:lblOffset val="100"/>
        <c:baseTimeUnit val="days"/>
      </c:date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NLAE_1</c:v>
          </c:tx>
          <c:invertIfNegative val="0"/>
          <c:cat>
            <c:numRef>
              <c:f>nightime!$A$4:$A$72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cat>
          <c:val>
            <c:numRef>
              <c:f>nightime!$B$4:$B$72</c:f>
              <c:numCache>
                <c:formatCode>General</c:formatCode>
                <c:ptCount val="69"/>
                <c:pt idx="0">
                  <c:v>-589.6</c:v>
                </c:pt>
                <c:pt idx="1">
                  <c:v>-716.8</c:v>
                </c:pt>
                <c:pt idx="2">
                  <c:v>-823.0</c:v>
                </c:pt>
                <c:pt idx="3">
                  <c:v>-520.9299999999994</c:v>
                </c:pt>
                <c:pt idx="4">
                  <c:v>-31.40999999999999</c:v>
                </c:pt>
                <c:pt idx="5">
                  <c:v>-133.2</c:v>
                </c:pt>
                <c:pt idx="6">
                  <c:v>-171.93</c:v>
                </c:pt>
                <c:pt idx="7">
                  <c:v>-331.1</c:v>
                </c:pt>
                <c:pt idx="8">
                  <c:v>-353.3299999999999</c:v>
                </c:pt>
                <c:pt idx="9">
                  <c:v>-59.65</c:v>
                </c:pt>
                <c:pt idx="10">
                  <c:v>-456.9</c:v>
                </c:pt>
                <c:pt idx="11">
                  <c:v>-91.49000000000002</c:v>
                </c:pt>
                <c:pt idx="12">
                  <c:v>-73.10000000000001</c:v>
                </c:pt>
                <c:pt idx="13">
                  <c:v>-562.2000000000002</c:v>
                </c:pt>
                <c:pt idx="14">
                  <c:v>-435.4</c:v>
                </c:pt>
                <c:pt idx="15">
                  <c:v>-80.4</c:v>
                </c:pt>
                <c:pt idx="16">
                  <c:v>-244.7</c:v>
                </c:pt>
                <c:pt idx="17">
                  <c:v>-582.9000000000001</c:v>
                </c:pt>
                <c:pt idx="18">
                  <c:v>-273.51</c:v>
                </c:pt>
                <c:pt idx="19">
                  <c:v>-248.9</c:v>
                </c:pt>
                <c:pt idx="20">
                  <c:v>-413.8000000000001</c:v>
                </c:pt>
                <c:pt idx="21">
                  <c:v>-485.9</c:v>
                </c:pt>
                <c:pt idx="22">
                  <c:v>-650.1</c:v>
                </c:pt>
                <c:pt idx="23">
                  <c:v>-431.1000000000001</c:v>
                </c:pt>
                <c:pt idx="24">
                  <c:v>-365.4</c:v>
                </c:pt>
                <c:pt idx="25">
                  <c:v>-174.7</c:v>
                </c:pt>
                <c:pt idx="26">
                  <c:v>-531.0000000000001</c:v>
                </c:pt>
                <c:pt idx="27">
                  <c:v>-382.2999999999996</c:v>
                </c:pt>
                <c:pt idx="28">
                  <c:v>-280.3999999999999</c:v>
                </c:pt>
                <c:pt idx="29">
                  <c:v>-309.4999999999993</c:v>
                </c:pt>
                <c:pt idx="30">
                  <c:v>-24.2</c:v>
                </c:pt>
                <c:pt idx="31">
                  <c:v>-81.3</c:v>
                </c:pt>
                <c:pt idx="32">
                  <c:v>-372.9</c:v>
                </c:pt>
                <c:pt idx="33">
                  <c:v>-49.1</c:v>
                </c:pt>
                <c:pt idx="34">
                  <c:v>-108.9</c:v>
                </c:pt>
                <c:pt idx="35">
                  <c:v>-264.6999999999999</c:v>
                </c:pt>
                <c:pt idx="36">
                  <c:v>-85.8</c:v>
                </c:pt>
                <c:pt idx="37">
                  <c:v>-174.5</c:v>
                </c:pt>
                <c:pt idx="38">
                  <c:v>-768.8900000000001</c:v>
                </c:pt>
                <c:pt idx="39">
                  <c:v>-151.0</c:v>
                </c:pt>
                <c:pt idx="40">
                  <c:v>-150.4</c:v>
                </c:pt>
                <c:pt idx="41">
                  <c:v>-227.3</c:v>
                </c:pt>
                <c:pt idx="42">
                  <c:v>-123.32</c:v>
                </c:pt>
                <c:pt idx="43">
                  <c:v>-843.2300000000001</c:v>
                </c:pt>
                <c:pt idx="44">
                  <c:v>-248.0</c:v>
                </c:pt>
                <c:pt idx="45">
                  <c:v>-496.2</c:v>
                </c:pt>
                <c:pt idx="46">
                  <c:v>-285.5999999999999</c:v>
                </c:pt>
                <c:pt idx="47">
                  <c:v>-80.31</c:v>
                </c:pt>
                <c:pt idx="48">
                  <c:v>-69.7</c:v>
                </c:pt>
                <c:pt idx="49">
                  <c:v>-451.2999999999996</c:v>
                </c:pt>
                <c:pt idx="50">
                  <c:v>-730.9199999999994</c:v>
                </c:pt>
                <c:pt idx="51">
                  <c:v>-109.9</c:v>
                </c:pt>
                <c:pt idx="52">
                  <c:v>-322.3</c:v>
                </c:pt>
                <c:pt idx="53">
                  <c:v>-519.2</c:v>
                </c:pt>
                <c:pt idx="54">
                  <c:v>-544.0</c:v>
                </c:pt>
                <c:pt idx="55">
                  <c:v>-369.2</c:v>
                </c:pt>
                <c:pt idx="56">
                  <c:v>-352.5</c:v>
                </c:pt>
                <c:pt idx="57">
                  <c:v>-551.9</c:v>
                </c:pt>
                <c:pt idx="58">
                  <c:v>-897.3999999999999</c:v>
                </c:pt>
                <c:pt idx="59">
                  <c:v>-1081.4</c:v>
                </c:pt>
                <c:pt idx="60">
                  <c:v>-919.9000000000001</c:v>
                </c:pt>
                <c:pt idx="61">
                  <c:v>-884.9999999999999</c:v>
                </c:pt>
                <c:pt idx="62">
                  <c:v>-117.4</c:v>
                </c:pt>
                <c:pt idx="63">
                  <c:v>-456.7999999999996</c:v>
                </c:pt>
                <c:pt idx="64">
                  <c:v>-1092.0</c:v>
                </c:pt>
                <c:pt idx="65">
                  <c:v>-377.2</c:v>
                </c:pt>
                <c:pt idx="66">
                  <c:v>-638.3000000000001</c:v>
                </c:pt>
                <c:pt idx="67">
                  <c:v>-1759.0</c:v>
                </c:pt>
                <c:pt idx="68">
                  <c:v>-1332.1</c:v>
                </c:pt>
              </c:numCache>
            </c:numRef>
          </c:val>
        </c:ser>
        <c:ser>
          <c:idx val="1"/>
          <c:order val="1"/>
          <c:tx>
            <c:v>NLAE_2</c:v>
          </c:tx>
          <c:invertIfNegative val="0"/>
          <c:cat>
            <c:numRef>
              <c:f>nightime!$A$4:$A$72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cat>
          <c:val>
            <c:numRef>
              <c:f>nightime!$C$4:$C$72</c:f>
              <c:numCache>
                <c:formatCode>General</c:formatCode>
                <c:ptCount val="69"/>
                <c:pt idx="0">
                  <c:v>-600.9</c:v>
                </c:pt>
                <c:pt idx="1">
                  <c:v>-812.4999999999999</c:v>
                </c:pt>
                <c:pt idx="2">
                  <c:v>-911.1000000000001</c:v>
                </c:pt>
                <c:pt idx="3">
                  <c:v>-525.8799999999999</c:v>
                </c:pt>
                <c:pt idx="4">
                  <c:v>-23.4</c:v>
                </c:pt>
                <c:pt idx="5">
                  <c:v>-166.6</c:v>
                </c:pt>
                <c:pt idx="6">
                  <c:v>-167.94</c:v>
                </c:pt>
                <c:pt idx="7">
                  <c:v>-218.1</c:v>
                </c:pt>
                <c:pt idx="8">
                  <c:v>-107.68</c:v>
                </c:pt>
                <c:pt idx="9">
                  <c:v>-573.5200000000001</c:v>
                </c:pt>
                <c:pt idx="10">
                  <c:v>-563.9</c:v>
                </c:pt>
                <c:pt idx="11">
                  <c:v>-43.16</c:v>
                </c:pt>
                <c:pt idx="12">
                  <c:v>-72.0</c:v>
                </c:pt>
                <c:pt idx="13">
                  <c:v>-595.0</c:v>
                </c:pt>
                <c:pt idx="14">
                  <c:v>-392.4999999999993</c:v>
                </c:pt>
                <c:pt idx="15">
                  <c:v>-318.0000000000001</c:v>
                </c:pt>
                <c:pt idx="16">
                  <c:v>-363.6199999999999</c:v>
                </c:pt>
                <c:pt idx="17">
                  <c:v>-562.1</c:v>
                </c:pt>
                <c:pt idx="18">
                  <c:v>-133.1</c:v>
                </c:pt>
                <c:pt idx="19">
                  <c:v>-199.2</c:v>
                </c:pt>
                <c:pt idx="20">
                  <c:v>-206.5</c:v>
                </c:pt>
                <c:pt idx="21">
                  <c:v>-449.81</c:v>
                </c:pt>
                <c:pt idx="22">
                  <c:v>-732.4599999999994</c:v>
                </c:pt>
                <c:pt idx="23">
                  <c:v>-455.3</c:v>
                </c:pt>
                <c:pt idx="24">
                  <c:v>-210.2</c:v>
                </c:pt>
                <c:pt idx="25">
                  <c:v>-120.6</c:v>
                </c:pt>
                <c:pt idx="26">
                  <c:v>-450.9</c:v>
                </c:pt>
                <c:pt idx="27">
                  <c:v>-440.5000000000001</c:v>
                </c:pt>
                <c:pt idx="28">
                  <c:v>-360.8000000000001</c:v>
                </c:pt>
                <c:pt idx="29">
                  <c:v>-297.1</c:v>
                </c:pt>
                <c:pt idx="30">
                  <c:v>-11.7</c:v>
                </c:pt>
                <c:pt idx="31">
                  <c:v>-87.2</c:v>
                </c:pt>
                <c:pt idx="32">
                  <c:v>-439.42</c:v>
                </c:pt>
                <c:pt idx="33">
                  <c:v>-30.1</c:v>
                </c:pt>
                <c:pt idx="34">
                  <c:v>-109.5</c:v>
                </c:pt>
                <c:pt idx="35">
                  <c:v>-194.0</c:v>
                </c:pt>
                <c:pt idx="36">
                  <c:v>-40.3</c:v>
                </c:pt>
                <c:pt idx="37">
                  <c:v>-330.4</c:v>
                </c:pt>
                <c:pt idx="38">
                  <c:v>-828.9000000000001</c:v>
                </c:pt>
                <c:pt idx="39">
                  <c:v>-194.4</c:v>
                </c:pt>
                <c:pt idx="40">
                  <c:v>-129.7</c:v>
                </c:pt>
                <c:pt idx="41">
                  <c:v>-219.5</c:v>
                </c:pt>
                <c:pt idx="42">
                  <c:v>-287.2999999999996</c:v>
                </c:pt>
                <c:pt idx="43">
                  <c:v>-885.6200000000002</c:v>
                </c:pt>
                <c:pt idx="44">
                  <c:v>-274.3</c:v>
                </c:pt>
                <c:pt idx="45">
                  <c:v>-445.2</c:v>
                </c:pt>
                <c:pt idx="46">
                  <c:v>-233.8</c:v>
                </c:pt>
                <c:pt idx="47">
                  <c:v>-80.31</c:v>
                </c:pt>
                <c:pt idx="48">
                  <c:v>-89.10000000000001</c:v>
                </c:pt>
                <c:pt idx="49">
                  <c:v>-604.5</c:v>
                </c:pt>
                <c:pt idx="50">
                  <c:v>-893.52</c:v>
                </c:pt>
                <c:pt idx="51">
                  <c:v>-142.6</c:v>
                </c:pt>
                <c:pt idx="52">
                  <c:v>-257.4</c:v>
                </c:pt>
                <c:pt idx="53">
                  <c:v>-572.8</c:v>
                </c:pt>
                <c:pt idx="54">
                  <c:v>-572.8</c:v>
                </c:pt>
                <c:pt idx="55">
                  <c:v>-132.0</c:v>
                </c:pt>
                <c:pt idx="56">
                  <c:v>-216.9</c:v>
                </c:pt>
                <c:pt idx="57">
                  <c:v>-893.4000000000001</c:v>
                </c:pt>
                <c:pt idx="58">
                  <c:v>-940.1000000000002</c:v>
                </c:pt>
                <c:pt idx="59">
                  <c:v>-1164.9</c:v>
                </c:pt>
                <c:pt idx="60">
                  <c:v>-891.0000000000001</c:v>
                </c:pt>
                <c:pt idx="61">
                  <c:v>-860.22</c:v>
                </c:pt>
                <c:pt idx="62">
                  <c:v>-125.2</c:v>
                </c:pt>
                <c:pt idx="63">
                  <c:v>-452.7000000000001</c:v>
                </c:pt>
                <c:pt idx="64">
                  <c:v>-932.2</c:v>
                </c:pt>
                <c:pt idx="65">
                  <c:v>-308.8999999999999</c:v>
                </c:pt>
                <c:pt idx="66">
                  <c:v>-790.1</c:v>
                </c:pt>
                <c:pt idx="67">
                  <c:v>-1493.000000000001</c:v>
                </c:pt>
                <c:pt idx="68">
                  <c:v>-1254.2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0520264"/>
        <c:axId val="920514008"/>
      </c:barChart>
      <c:lineChart>
        <c:grouping val="standard"/>
        <c:varyColors val="0"/>
        <c:ser>
          <c:idx val="2"/>
          <c:order val="2"/>
          <c:tx>
            <c:v>NLAE 2 - NLAE 1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nightime!$A$4:$A$72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cat>
          <c:val>
            <c:numRef>
              <c:f>nightime!$D$4:$D$72</c:f>
              <c:numCache>
                <c:formatCode>General</c:formatCode>
                <c:ptCount val="69"/>
                <c:pt idx="0">
                  <c:v>-11.29999999999996</c:v>
                </c:pt>
                <c:pt idx="1">
                  <c:v>-95.69999999999993</c:v>
                </c:pt>
                <c:pt idx="2">
                  <c:v>-88.10000000000011</c:v>
                </c:pt>
                <c:pt idx="3">
                  <c:v>-4.949999999999932</c:v>
                </c:pt>
                <c:pt idx="4">
                  <c:v>8.010000000000001</c:v>
                </c:pt>
                <c:pt idx="5">
                  <c:v>-33.39999999999998</c:v>
                </c:pt>
                <c:pt idx="6">
                  <c:v>3.990000000000037</c:v>
                </c:pt>
                <c:pt idx="7">
                  <c:v>113.0</c:v>
                </c:pt>
                <c:pt idx="8">
                  <c:v>245.6499999999999</c:v>
                </c:pt>
                <c:pt idx="9">
                  <c:v>-513.8700000000001</c:v>
                </c:pt>
                <c:pt idx="10">
                  <c:v>-107.0</c:v>
                </c:pt>
                <c:pt idx="11">
                  <c:v>48.33000000000001</c:v>
                </c:pt>
                <c:pt idx="12">
                  <c:v>1.10000000000001</c:v>
                </c:pt>
                <c:pt idx="13">
                  <c:v>-32.79999999999986</c:v>
                </c:pt>
                <c:pt idx="14">
                  <c:v>42.9000000000001</c:v>
                </c:pt>
                <c:pt idx="15">
                  <c:v>-237.6000000000001</c:v>
                </c:pt>
                <c:pt idx="16">
                  <c:v>-118.92</c:v>
                </c:pt>
                <c:pt idx="17">
                  <c:v>20.80000000000007</c:v>
                </c:pt>
                <c:pt idx="18">
                  <c:v>140.41</c:v>
                </c:pt>
                <c:pt idx="19">
                  <c:v>49.69999999999996</c:v>
                </c:pt>
                <c:pt idx="20">
                  <c:v>207.3000000000001</c:v>
                </c:pt>
                <c:pt idx="21">
                  <c:v>36.09000000000003</c:v>
                </c:pt>
                <c:pt idx="22">
                  <c:v>-82.36000000000011</c:v>
                </c:pt>
                <c:pt idx="23">
                  <c:v>-24.19999999999993</c:v>
                </c:pt>
                <c:pt idx="24">
                  <c:v>155.2</c:v>
                </c:pt>
                <c:pt idx="25">
                  <c:v>54.09999999999998</c:v>
                </c:pt>
                <c:pt idx="26">
                  <c:v>80.10000000000008</c:v>
                </c:pt>
                <c:pt idx="27">
                  <c:v>-58.2000000000001</c:v>
                </c:pt>
                <c:pt idx="28">
                  <c:v>-80.4000000000001</c:v>
                </c:pt>
                <c:pt idx="29">
                  <c:v>12.39999999999992</c:v>
                </c:pt>
                <c:pt idx="30">
                  <c:v>12.5</c:v>
                </c:pt>
                <c:pt idx="31">
                  <c:v>-5.899999999999991</c:v>
                </c:pt>
                <c:pt idx="32">
                  <c:v>-66.52</c:v>
                </c:pt>
                <c:pt idx="33">
                  <c:v>19.0</c:v>
                </c:pt>
                <c:pt idx="34">
                  <c:v>-0.600000000000023</c:v>
                </c:pt>
                <c:pt idx="35">
                  <c:v>70.69999999999993</c:v>
                </c:pt>
                <c:pt idx="36">
                  <c:v>45.5</c:v>
                </c:pt>
                <c:pt idx="37">
                  <c:v>-155.9000000000001</c:v>
                </c:pt>
                <c:pt idx="38">
                  <c:v>-60.01</c:v>
                </c:pt>
                <c:pt idx="39">
                  <c:v>-43.40000000000001</c:v>
                </c:pt>
                <c:pt idx="40">
                  <c:v>20.70000000000004</c:v>
                </c:pt>
                <c:pt idx="41">
                  <c:v>7.80000000000004</c:v>
                </c:pt>
                <c:pt idx="42">
                  <c:v>-163.98</c:v>
                </c:pt>
                <c:pt idx="43">
                  <c:v>-42.3900000000001</c:v>
                </c:pt>
                <c:pt idx="44">
                  <c:v>-26.30000000000001</c:v>
                </c:pt>
                <c:pt idx="45">
                  <c:v>51.0</c:v>
                </c:pt>
                <c:pt idx="46">
                  <c:v>51.79999999999996</c:v>
                </c:pt>
                <c:pt idx="47">
                  <c:v>0.0</c:v>
                </c:pt>
                <c:pt idx="48">
                  <c:v>-19.40000000000002</c:v>
                </c:pt>
                <c:pt idx="49">
                  <c:v>-153.2</c:v>
                </c:pt>
                <c:pt idx="50">
                  <c:v>-162.6000000000001</c:v>
                </c:pt>
                <c:pt idx="51">
                  <c:v>-32.70000000000002</c:v>
                </c:pt>
                <c:pt idx="52">
                  <c:v>64.89999999999997</c:v>
                </c:pt>
                <c:pt idx="53">
                  <c:v>-53.60000000000002</c:v>
                </c:pt>
                <c:pt idx="54">
                  <c:v>-28.79999999999995</c:v>
                </c:pt>
                <c:pt idx="55">
                  <c:v>237.2</c:v>
                </c:pt>
                <c:pt idx="56">
                  <c:v>135.6</c:v>
                </c:pt>
                <c:pt idx="57">
                  <c:v>-341.5000000000001</c:v>
                </c:pt>
                <c:pt idx="58">
                  <c:v>-42.7000000000004</c:v>
                </c:pt>
                <c:pt idx="59">
                  <c:v>-83.50000000000021</c:v>
                </c:pt>
                <c:pt idx="60">
                  <c:v>28.89999999999998</c:v>
                </c:pt>
                <c:pt idx="61">
                  <c:v>24.77999999999997</c:v>
                </c:pt>
                <c:pt idx="62">
                  <c:v>-7.79999999999997</c:v>
                </c:pt>
                <c:pt idx="63">
                  <c:v>4.09999999999974</c:v>
                </c:pt>
                <c:pt idx="64">
                  <c:v>159.7999999999997</c:v>
                </c:pt>
                <c:pt idx="65">
                  <c:v>68.30000000000001</c:v>
                </c:pt>
                <c:pt idx="66">
                  <c:v>-151.8</c:v>
                </c:pt>
                <c:pt idx="67">
                  <c:v>265.9999999999989</c:v>
                </c:pt>
                <c:pt idx="68">
                  <c:v>77.89999999999986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0501352"/>
        <c:axId val="920503448"/>
      </c:lineChart>
      <c:dateAx>
        <c:axId val="920520264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low"/>
        <c:crossAx val="920514008"/>
        <c:crosses val="autoZero"/>
        <c:auto val="1"/>
        <c:lblOffset val="100"/>
        <c:baseTimeUnit val="days"/>
        <c:majorUnit val="5.0"/>
        <c:majorTimeUnit val="days"/>
        <c:minorUnit val="1.0"/>
        <c:minorTimeUnit val="days"/>
      </c:dateAx>
      <c:valAx>
        <c:axId val="9205140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Nighttime accumulated sensible heat flux (W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920520264"/>
        <c:crosses val="autoZero"/>
        <c:crossBetween val="between"/>
      </c:valAx>
      <c:valAx>
        <c:axId val="920503448"/>
        <c:scaling>
          <c:orientation val="minMax"/>
          <c:max val="300.0"/>
          <c:min val="-50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Daily NLAE 2-NLAE</a:t>
                </a:r>
                <a:r>
                  <a:rPr lang="en-US" baseline="0"/>
                  <a:t> 1 difference </a:t>
                </a:r>
                <a:r>
                  <a:rPr lang="en-US"/>
                  <a:t>(g C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0501352"/>
        <c:crosses val="max"/>
        <c:crossBetween val="between"/>
      </c:valAx>
      <c:dateAx>
        <c:axId val="9205013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920503448"/>
        <c:crosses val="autoZero"/>
        <c:auto val="1"/>
        <c:lblOffset val="100"/>
        <c:baseTimeUnit val="days"/>
      </c:date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NCAR 1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xVal>
          <c:yVal>
            <c:numRef>
              <c:f>nighttime!$M$4:$M$50</c:f>
              <c:numCache>
                <c:formatCode>General</c:formatCode>
                <c:ptCount val="47"/>
                <c:pt idx="0">
                  <c:v>-659.8999999999994</c:v>
                </c:pt>
                <c:pt idx="1">
                  <c:v>-1436.4</c:v>
                </c:pt>
                <c:pt idx="2">
                  <c:v>-2188.599999999999</c:v>
                </c:pt>
                <c:pt idx="3">
                  <c:v>-2623.289999999999</c:v>
                </c:pt>
                <c:pt idx="4">
                  <c:v>-2918.289999999999</c:v>
                </c:pt>
                <c:pt idx="5">
                  <c:v>-3119.57</c:v>
                </c:pt>
                <c:pt idx="6">
                  <c:v>-3297.47</c:v>
                </c:pt>
                <c:pt idx="7">
                  <c:v>-3753.87</c:v>
                </c:pt>
                <c:pt idx="8">
                  <c:v>-3780.77</c:v>
                </c:pt>
                <c:pt idx="9">
                  <c:v>-4127.87</c:v>
                </c:pt>
                <c:pt idx="10">
                  <c:v>-4573.07</c:v>
                </c:pt>
                <c:pt idx="11">
                  <c:v>-4756.57</c:v>
                </c:pt>
                <c:pt idx="12">
                  <c:v>-5385.83</c:v>
                </c:pt>
                <c:pt idx="13">
                  <c:v>-5561.03</c:v>
                </c:pt>
                <c:pt idx="14">
                  <c:v>-6087.43</c:v>
                </c:pt>
                <c:pt idx="15">
                  <c:v>-6811.83</c:v>
                </c:pt>
                <c:pt idx="16">
                  <c:v>-7369.83</c:v>
                </c:pt>
                <c:pt idx="17">
                  <c:v>-7976.21</c:v>
                </c:pt>
                <c:pt idx="18">
                  <c:v>-8429.02</c:v>
                </c:pt>
                <c:pt idx="19">
                  <c:v>-8686.300000000001</c:v>
                </c:pt>
                <c:pt idx="20">
                  <c:v>-9410.320000000001</c:v>
                </c:pt>
                <c:pt idx="21">
                  <c:v>-10109.62</c:v>
                </c:pt>
                <c:pt idx="22">
                  <c:v>-10629.82</c:v>
                </c:pt>
                <c:pt idx="23">
                  <c:v>-11032.32</c:v>
                </c:pt>
                <c:pt idx="24">
                  <c:v>-11420.92</c:v>
                </c:pt>
                <c:pt idx="25">
                  <c:v>-11420.92</c:v>
                </c:pt>
                <c:pt idx="26">
                  <c:v>-11536.62</c:v>
                </c:pt>
                <c:pt idx="27">
                  <c:v>-12237.92</c:v>
                </c:pt>
                <c:pt idx="28">
                  <c:v>-12568.53</c:v>
                </c:pt>
                <c:pt idx="29">
                  <c:v>-12614.43</c:v>
                </c:pt>
                <c:pt idx="30">
                  <c:v>-12681.23</c:v>
                </c:pt>
                <c:pt idx="31">
                  <c:v>-12917.93</c:v>
                </c:pt>
                <c:pt idx="32">
                  <c:v>-13316.63</c:v>
                </c:pt>
                <c:pt idx="33">
                  <c:v>-14273.18</c:v>
                </c:pt>
                <c:pt idx="34">
                  <c:v>-14987.78</c:v>
                </c:pt>
                <c:pt idx="35">
                  <c:v>-15624.12</c:v>
                </c:pt>
                <c:pt idx="36">
                  <c:v>-16085.85</c:v>
                </c:pt>
                <c:pt idx="37">
                  <c:v>-16311.65</c:v>
                </c:pt>
                <c:pt idx="38">
                  <c:v>-16555.35</c:v>
                </c:pt>
                <c:pt idx="39">
                  <c:v>-16826.75</c:v>
                </c:pt>
                <c:pt idx="40">
                  <c:v>-17066.25</c:v>
                </c:pt>
                <c:pt idx="41">
                  <c:v>-17691.25</c:v>
                </c:pt>
                <c:pt idx="42">
                  <c:v>-17817.05</c:v>
                </c:pt>
                <c:pt idx="43">
                  <c:v>-18494.15</c:v>
                </c:pt>
                <c:pt idx="44">
                  <c:v>-18723.25</c:v>
                </c:pt>
                <c:pt idx="45">
                  <c:v>-19242.34999999999</c:v>
                </c:pt>
                <c:pt idx="46">
                  <c:v>-19698.14999999999</c:v>
                </c:pt>
              </c:numCache>
            </c:numRef>
          </c:yVal>
          <c:smooth val="1"/>
        </c:ser>
        <c:ser>
          <c:idx val="1"/>
          <c:order val="1"/>
          <c:tx>
            <c:v>NCAR3</c:v>
          </c:tx>
          <c:spPr>
            <a:ln>
              <a:solidFill>
                <a:srgbClr val="00CC00"/>
              </a:solidFill>
            </a:ln>
          </c:spPr>
          <c:marker>
            <c:symbol val="none"/>
          </c:marker>
          <c:xVal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xVal>
          <c:yVal>
            <c:numRef>
              <c:f>nighttime!$N$4:$N$50</c:f>
              <c:numCache>
                <c:formatCode>General</c:formatCode>
                <c:ptCount val="47"/>
                <c:pt idx="0">
                  <c:v>-830.469999999999</c:v>
                </c:pt>
                <c:pt idx="1">
                  <c:v>-1806.73</c:v>
                </c:pt>
                <c:pt idx="2">
                  <c:v>-2574.430000000001</c:v>
                </c:pt>
                <c:pt idx="3">
                  <c:v>-2981.910000000001</c:v>
                </c:pt>
                <c:pt idx="4">
                  <c:v>-3281.61</c:v>
                </c:pt>
                <c:pt idx="5">
                  <c:v>-3766.05</c:v>
                </c:pt>
                <c:pt idx="6">
                  <c:v>-3887.950000000001</c:v>
                </c:pt>
                <c:pt idx="7">
                  <c:v>-4326.05</c:v>
                </c:pt>
                <c:pt idx="8">
                  <c:v>-4367.25</c:v>
                </c:pt>
                <c:pt idx="9">
                  <c:v>-4907.55</c:v>
                </c:pt>
                <c:pt idx="10">
                  <c:v>-5464.45</c:v>
                </c:pt>
                <c:pt idx="11">
                  <c:v>-5690.65</c:v>
                </c:pt>
                <c:pt idx="12">
                  <c:v>-6186.72</c:v>
                </c:pt>
                <c:pt idx="13">
                  <c:v>-6429.32</c:v>
                </c:pt>
                <c:pt idx="14">
                  <c:v>-6970.12</c:v>
                </c:pt>
                <c:pt idx="15">
                  <c:v>-7849.22</c:v>
                </c:pt>
                <c:pt idx="16">
                  <c:v>-8486.02</c:v>
                </c:pt>
                <c:pt idx="17">
                  <c:v>-9196.41</c:v>
                </c:pt>
                <c:pt idx="18">
                  <c:v>-9823.32</c:v>
                </c:pt>
                <c:pt idx="19">
                  <c:v>-10164.82</c:v>
                </c:pt>
                <c:pt idx="20">
                  <c:v>-11029.16</c:v>
                </c:pt>
                <c:pt idx="21">
                  <c:v>-11667.16</c:v>
                </c:pt>
                <c:pt idx="22">
                  <c:v>-12188.76</c:v>
                </c:pt>
                <c:pt idx="23">
                  <c:v>-12636.26</c:v>
                </c:pt>
                <c:pt idx="24">
                  <c:v>-13131.16</c:v>
                </c:pt>
                <c:pt idx="25">
                  <c:v>-13131.16</c:v>
                </c:pt>
                <c:pt idx="26">
                  <c:v>-13259.36</c:v>
                </c:pt>
                <c:pt idx="27">
                  <c:v>-14062.86</c:v>
                </c:pt>
                <c:pt idx="28">
                  <c:v>-14382.26</c:v>
                </c:pt>
                <c:pt idx="29">
                  <c:v>-14401.76</c:v>
                </c:pt>
                <c:pt idx="30">
                  <c:v>-14494.46</c:v>
                </c:pt>
                <c:pt idx="31">
                  <c:v>-14748.66</c:v>
                </c:pt>
                <c:pt idx="32">
                  <c:v>-15254.16</c:v>
                </c:pt>
                <c:pt idx="33">
                  <c:v>-16423.77</c:v>
                </c:pt>
                <c:pt idx="34">
                  <c:v>-16937.87</c:v>
                </c:pt>
                <c:pt idx="35">
                  <c:v>-17328.47</c:v>
                </c:pt>
                <c:pt idx="36">
                  <c:v>-17744.93</c:v>
                </c:pt>
                <c:pt idx="37">
                  <c:v>-17976.43</c:v>
                </c:pt>
                <c:pt idx="38">
                  <c:v>-18283.73</c:v>
                </c:pt>
                <c:pt idx="39">
                  <c:v>-18493.02999999999</c:v>
                </c:pt>
                <c:pt idx="40">
                  <c:v>-18747.12999999999</c:v>
                </c:pt>
                <c:pt idx="41">
                  <c:v>-19084.82999999999</c:v>
                </c:pt>
                <c:pt idx="42">
                  <c:v>-19188.52999999999</c:v>
                </c:pt>
                <c:pt idx="43">
                  <c:v>-19875.02999999999</c:v>
                </c:pt>
                <c:pt idx="44">
                  <c:v>-20195.73</c:v>
                </c:pt>
                <c:pt idx="45">
                  <c:v>-20491.32999999999</c:v>
                </c:pt>
                <c:pt idx="46">
                  <c:v>-21068.73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4745624"/>
        <c:axId val="838663880"/>
      </c:scatterChart>
      <c:scatterChart>
        <c:scatterStyle val="smoothMarker"/>
        <c:varyColors val="0"/>
        <c:ser>
          <c:idx val="2"/>
          <c:order val="2"/>
          <c:tx>
            <c:v>Normalized difference</c:v>
          </c:tx>
          <c:spPr>
            <a:ln>
              <a:solidFill>
                <a:prstClr val="black"/>
              </a:solidFill>
              <a:prstDash val="dash"/>
            </a:ln>
          </c:spPr>
          <c:marker>
            <c:symbol val="none"/>
          </c:marker>
          <c:xVal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xVal>
          <c:yVal>
            <c:numRef>
              <c:f>nighttime!$O$4:$O$50</c:f>
              <c:numCache>
                <c:formatCode>General</c:formatCode>
                <c:ptCount val="47"/>
                <c:pt idx="0">
                  <c:v>0.258478557357176</c:v>
                </c:pt>
                <c:pt idx="1">
                  <c:v>0.257818156502367</c:v>
                </c:pt>
                <c:pt idx="2">
                  <c:v>0.176290779493741</c:v>
                </c:pt>
                <c:pt idx="3">
                  <c:v>0.136706197179878</c:v>
                </c:pt>
                <c:pt idx="4">
                  <c:v>0.124497565355054</c:v>
                </c:pt>
                <c:pt idx="5">
                  <c:v>0.207233689258456</c:v>
                </c:pt>
                <c:pt idx="6">
                  <c:v>0.179070620809287</c:v>
                </c:pt>
                <c:pt idx="7">
                  <c:v>0.152424031732585</c:v>
                </c:pt>
                <c:pt idx="8">
                  <c:v>0.155121840260053</c:v>
                </c:pt>
                <c:pt idx="9">
                  <c:v>0.188881917308442</c:v>
                </c:pt>
                <c:pt idx="10">
                  <c:v>0.194919386757692</c:v>
                </c:pt>
                <c:pt idx="11">
                  <c:v>0.196376800930082</c:v>
                </c:pt>
                <c:pt idx="12">
                  <c:v>0.148703171098976</c:v>
                </c:pt>
                <c:pt idx="13">
                  <c:v>0.156138341278504</c:v>
                </c:pt>
                <c:pt idx="14">
                  <c:v>0.145002078052643</c:v>
                </c:pt>
                <c:pt idx="15">
                  <c:v>0.152292408941503</c:v>
                </c:pt>
                <c:pt idx="16">
                  <c:v>0.151453968409041</c:v>
                </c:pt>
                <c:pt idx="17">
                  <c:v>0.152979924049141</c:v>
                </c:pt>
                <c:pt idx="18">
                  <c:v>0.165416620200213</c:v>
                </c:pt>
                <c:pt idx="19">
                  <c:v>0.170212863935162</c:v>
                </c:pt>
                <c:pt idx="20">
                  <c:v>0.172028156321995</c:v>
                </c:pt>
                <c:pt idx="21">
                  <c:v>0.154065137957708</c:v>
                </c:pt>
                <c:pt idx="22">
                  <c:v>0.146657234082985</c:v>
                </c:pt>
                <c:pt idx="23">
                  <c:v>0.145385558069381</c:v>
                </c:pt>
                <c:pt idx="24">
                  <c:v>0.149746255117801</c:v>
                </c:pt>
                <c:pt idx="25">
                  <c:v>0.149746255117801</c:v>
                </c:pt>
                <c:pt idx="26">
                  <c:v>0.149327966076719</c:v>
                </c:pt>
                <c:pt idx="27">
                  <c:v>0.149121746179089</c:v>
                </c:pt>
                <c:pt idx="28">
                  <c:v>0.144307249932967</c:v>
                </c:pt>
                <c:pt idx="29">
                  <c:v>0.141689319295442</c:v>
                </c:pt>
                <c:pt idx="30">
                  <c:v>0.1429853413273</c:v>
                </c:pt>
                <c:pt idx="31">
                  <c:v>0.141720074346277</c:v>
                </c:pt>
                <c:pt idx="32">
                  <c:v>0.145497021393551</c:v>
                </c:pt>
                <c:pt idx="33">
                  <c:v>0.150673500929716</c:v>
                </c:pt>
                <c:pt idx="34">
                  <c:v>0.130111997907628</c:v>
                </c:pt>
                <c:pt idx="35">
                  <c:v>0.109084543641498</c:v>
                </c:pt>
                <c:pt idx="36">
                  <c:v>0.103139094297161</c:v>
                </c:pt>
                <c:pt idx="37">
                  <c:v>0.1020607970377</c:v>
                </c:pt>
                <c:pt idx="38">
                  <c:v>0.104400088189014</c:v>
                </c:pt>
                <c:pt idx="39">
                  <c:v>0.0990256585496303</c:v>
                </c:pt>
                <c:pt idx="40">
                  <c:v>0.0984914670768323</c:v>
                </c:pt>
                <c:pt idx="41">
                  <c:v>0.0787722744294491</c:v>
                </c:pt>
                <c:pt idx="42">
                  <c:v>0.0769757058547847</c:v>
                </c:pt>
                <c:pt idx="43">
                  <c:v>0.0746657726902828</c:v>
                </c:pt>
                <c:pt idx="44">
                  <c:v>0.0786444661049762</c:v>
                </c:pt>
                <c:pt idx="45">
                  <c:v>0.0649078724791928</c:v>
                </c:pt>
                <c:pt idx="46">
                  <c:v>0.0695791229125577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5399464"/>
        <c:axId val="874647560"/>
      </c:scatterChart>
      <c:valAx>
        <c:axId val="874745624"/>
        <c:scaling>
          <c:orientation val="minMax"/>
          <c:max val="40770.0"/>
          <c:min val="40724.0"/>
        </c:scaling>
        <c:delete val="0"/>
        <c:axPos val="b"/>
        <c:numFmt formatCode="m/d/yyyy" sourceLinked="1"/>
        <c:majorTickMark val="out"/>
        <c:minorTickMark val="none"/>
        <c:tickLblPos val="low"/>
        <c:crossAx val="838663880"/>
        <c:crosses val="autoZero"/>
        <c:crossBetween val="midCat"/>
      </c:valAx>
      <c:valAx>
        <c:axId val="838663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Accumulated nightly sensible heat flux (W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74745624"/>
        <c:crosses val="autoZero"/>
        <c:crossBetween val="midCat"/>
      </c:valAx>
      <c:valAx>
        <c:axId val="874647560"/>
        <c:scaling>
          <c:orientation val="minMax"/>
          <c:max val="0.3"/>
          <c:min val="-0.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difference (NCAR 3-NCAR 1)/NCAR 1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75399464"/>
        <c:crosses val="max"/>
        <c:crossBetween val="midCat"/>
      </c:valAx>
      <c:valAx>
        <c:axId val="8753994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874647560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NLAE_1</c:v>
          </c:tx>
          <c:marker>
            <c:symbol val="none"/>
          </c:marker>
          <c:xVal>
            <c:numRef>
              <c:f>nightime!$A$4:$A$72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xVal>
          <c:yVal>
            <c:numRef>
              <c:f>nightime!$E$4:$E$72</c:f>
              <c:numCache>
                <c:formatCode>General</c:formatCode>
                <c:ptCount val="69"/>
                <c:pt idx="0">
                  <c:v>-589.6</c:v>
                </c:pt>
                <c:pt idx="1">
                  <c:v>-1306.4</c:v>
                </c:pt>
                <c:pt idx="2">
                  <c:v>-2129.4</c:v>
                </c:pt>
                <c:pt idx="3">
                  <c:v>-2650.33</c:v>
                </c:pt>
                <c:pt idx="4">
                  <c:v>-2681.74</c:v>
                </c:pt>
                <c:pt idx="5">
                  <c:v>-2814.94</c:v>
                </c:pt>
                <c:pt idx="6">
                  <c:v>-2986.869999999999</c:v>
                </c:pt>
                <c:pt idx="7">
                  <c:v>-3317.969999999999</c:v>
                </c:pt>
                <c:pt idx="8">
                  <c:v>-3671.299999999999</c:v>
                </c:pt>
                <c:pt idx="9">
                  <c:v>-3730.949999999999</c:v>
                </c:pt>
                <c:pt idx="10">
                  <c:v>-4187.85</c:v>
                </c:pt>
                <c:pt idx="11">
                  <c:v>-4279.34</c:v>
                </c:pt>
                <c:pt idx="12">
                  <c:v>-4352.44</c:v>
                </c:pt>
                <c:pt idx="13">
                  <c:v>-4914.64</c:v>
                </c:pt>
                <c:pt idx="14">
                  <c:v>-5350.04</c:v>
                </c:pt>
                <c:pt idx="15">
                  <c:v>-5430.439999999999</c:v>
                </c:pt>
                <c:pt idx="16">
                  <c:v>-5675.14</c:v>
                </c:pt>
                <c:pt idx="17">
                  <c:v>-6258.04</c:v>
                </c:pt>
                <c:pt idx="18">
                  <c:v>-6531.55</c:v>
                </c:pt>
                <c:pt idx="19">
                  <c:v>-6780.449999999999</c:v>
                </c:pt>
                <c:pt idx="20">
                  <c:v>-7194.25</c:v>
                </c:pt>
                <c:pt idx="21">
                  <c:v>-7680.15</c:v>
                </c:pt>
                <c:pt idx="22">
                  <c:v>-8330.249999999995</c:v>
                </c:pt>
                <c:pt idx="23">
                  <c:v>-8761.349999999982</c:v>
                </c:pt>
                <c:pt idx="24">
                  <c:v>-9126.749999999995</c:v>
                </c:pt>
                <c:pt idx="25">
                  <c:v>-9301.449999999983</c:v>
                </c:pt>
                <c:pt idx="26">
                  <c:v>-9832.449999999983</c:v>
                </c:pt>
                <c:pt idx="27">
                  <c:v>-10214.75</c:v>
                </c:pt>
                <c:pt idx="28">
                  <c:v>-10495.15</c:v>
                </c:pt>
                <c:pt idx="29">
                  <c:v>-10804.65</c:v>
                </c:pt>
                <c:pt idx="30">
                  <c:v>-10828.85</c:v>
                </c:pt>
                <c:pt idx="31">
                  <c:v>-10910.15</c:v>
                </c:pt>
                <c:pt idx="32">
                  <c:v>-11283.05</c:v>
                </c:pt>
                <c:pt idx="33">
                  <c:v>-11332.15</c:v>
                </c:pt>
                <c:pt idx="34">
                  <c:v>-11441.05</c:v>
                </c:pt>
                <c:pt idx="35">
                  <c:v>-11705.75</c:v>
                </c:pt>
                <c:pt idx="36">
                  <c:v>-11791.55</c:v>
                </c:pt>
                <c:pt idx="37">
                  <c:v>-11966.05</c:v>
                </c:pt>
                <c:pt idx="38">
                  <c:v>-12734.94</c:v>
                </c:pt>
                <c:pt idx="39">
                  <c:v>-12885.94</c:v>
                </c:pt>
                <c:pt idx="40">
                  <c:v>-13036.33999999999</c:v>
                </c:pt>
                <c:pt idx="41">
                  <c:v>-13263.63999999999</c:v>
                </c:pt>
                <c:pt idx="42">
                  <c:v>-13386.95999999999</c:v>
                </c:pt>
                <c:pt idx="43">
                  <c:v>-14230.18999999999</c:v>
                </c:pt>
                <c:pt idx="44">
                  <c:v>-14478.18999999999</c:v>
                </c:pt>
                <c:pt idx="45">
                  <c:v>-14974.38999999999</c:v>
                </c:pt>
                <c:pt idx="46">
                  <c:v>-15259.98999999999</c:v>
                </c:pt>
                <c:pt idx="47">
                  <c:v>-15340.29999999999</c:v>
                </c:pt>
                <c:pt idx="48">
                  <c:v>-15409.99999999999</c:v>
                </c:pt>
                <c:pt idx="49">
                  <c:v>-15861.29999999999</c:v>
                </c:pt>
                <c:pt idx="50">
                  <c:v>-16592.21999999999</c:v>
                </c:pt>
                <c:pt idx="51">
                  <c:v>-16702.11999999992</c:v>
                </c:pt>
                <c:pt idx="52">
                  <c:v>-17024.41999999999</c:v>
                </c:pt>
                <c:pt idx="53">
                  <c:v>-17543.61999999992</c:v>
                </c:pt>
                <c:pt idx="54">
                  <c:v>-18087.61999999992</c:v>
                </c:pt>
                <c:pt idx="55">
                  <c:v>-18456.81999999999</c:v>
                </c:pt>
                <c:pt idx="56">
                  <c:v>-18809.31999999999</c:v>
                </c:pt>
                <c:pt idx="57">
                  <c:v>-19361.21999999999</c:v>
                </c:pt>
                <c:pt idx="58">
                  <c:v>-20258.62</c:v>
                </c:pt>
                <c:pt idx="59">
                  <c:v>-21340.02</c:v>
                </c:pt>
                <c:pt idx="60">
                  <c:v>-22259.92000000001</c:v>
                </c:pt>
                <c:pt idx="61">
                  <c:v>-23144.92000000001</c:v>
                </c:pt>
                <c:pt idx="62">
                  <c:v>-23262.32</c:v>
                </c:pt>
                <c:pt idx="63">
                  <c:v>-23719.12</c:v>
                </c:pt>
                <c:pt idx="64">
                  <c:v>-24811.12</c:v>
                </c:pt>
                <c:pt idx="65">
                  <c:v>-25188.32</c:v>
                </c:pt>
                <c:pt idx="66">
                  <c:v>-25826.62</c:v>
                </c:pt>
                <c:pt idx="67">
                  <c:v>-27585.62</c:v>
                </c:pt>
                <c:pt idx="68">
                  <c:v>-28917.72</c:v>
                </c:pt>
              </c:numCache>
            </c:numRef>
          </c:yVal>
          <c:smooth val="1"/>
        </c:ser>
        <c:ser>
          <c:idx val="1"/>
          <c:order val="1"/>
          <c:tx>
            <c:v>NLAE_2</c:v>
          </c:tx>
          <c:marker>
            <c:symbol val="none"/>
          </c:marker>
          <c:xVal>
            <c:numRef>
              <c:f>nightime!$A$4:$A$72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xVal>
          <c:yVal>
            <c:numRef>
              <c:f>nightime!$F$4:$F$72</c:f>
              <c:numCache>
                <c:formatCode>General</c:formatCode>
                <c:ptCount val="69"/>
                <c:pt idx="0">
                  <c:v>-600.9</c:v>
                </c:pt>
                <c:pt idx="1">
                  <c:v>-1413.4</c:v>
                </c:pt>
                <c:pt idx="2">
                  <c:v>-2324.5</c:v>
                </c:pt>
                <c:pt idx="3">
                  <c:v>-2850.38</c:v>
                </c:pt>
                <c:pt idx="4">
                  <c:v>-2873.78</c:v>
                </c:pt>
                <c:pt idx="5">
                  <c:v>-3040.38</c:v>
                </c:pt>
                <c:pt idx="6">
                  <c:v>-3208.32</c:v>
                </c:pt>
                <c:pt idx="7">
                  <c:v>-3426.42</c:v>
                </c:pt>
                <c:pt idx="8">
                  <c:v>-3534.1</c:v>
                </c:pt>
                <c:pt idx="9">
                  <c:v>-4107.62</c:v>
                </c:pt>
                <c:pt idx="10">
                  <c:v>-4671.52</c:v>
                </c:pt>
                <c:pt idx="11">
                  <c:v>-4714.68</c:v>
                </c:pt>
                <c:pt idx="12">
                  <c:v>-4786.68</c:v>
                </c:pt>
                <c:pt idx="13">
                  <c:v>-5381.68</c:v>
                </c:pt>
                <c:pt idx="14">
                  <c:v>-5774.18</c:v>
                </c:pt>
                <c:pt idx="15">
                  <c:v>-6092.18</c:v>
                </c:pt>
                <c:pt idx="16">
                  <c:v>-6455.8</c:v>
                </c:pt>
                <c:pt idx="17">
                  <c:v>-7017.9</c:v>
                </c:pt>
                <c:pt idx="18">
                  <c:v>-7151.0</c:v>
                </c:pt>
                <c:pt idx="19">
                  <c:v>-7350.2</c:v>
                </c:pt>
                <c:pt idx="20">
                  <c:v>-7556.7</c:v>
                </c:pt>
                <c:pt idx="21">
                  <c:v>-8006.51</c:v>
                </c:pt>
                <c:pt idx="22">
                  <c:v>-8738.970000000001</c:v>
                </c:pt>
                <c:pt idx="23">
                  <c:v>-9194.27</c:v>
                </c:pt>
                <c:pt idx="24">
                  <c:v>-9404.470000000001</c:v>
                </c:pt>
                <c:pt idx="25">
                  <c:v>-9525.070000000001</c:v>
                </c:pt>
                <c:pt idx="26">
                  <c:v>-9975.970000000001</c:v>
                </c:pt>
                <c:pt idx="27">
                  <c:v>-10416.47</c:v>
                </c:pt>
                <c:pt idx="28">
                  <c:v>-10777.27</c:v>
                </c:pt>
                <c:pt idx="29">
                  <c:v>-11074.37</c:v>
                </c:pt>
                <c:pt idx="30">
                  <c:v>-11086.07</c:v>
                </c:pt>
                <c:pt idx="31">
                  <c:v>-11173.27</c:v>
                </c:pt>
                <c:pt idx="32">
                  <c:v>-11612.69</c:v>
                </c:pt>
                <c:pt idx="33">
                  <c:v>-11642.79</c:v>
                </c:pt>
                <c:pt idx="34">
                  <c:v>-11752.29</c:v>
                </c:pt>
                <c:pt idx="35">
                  <c:v>-11946.29</c:v>
                </c:pt>
                <c:pt idx="36">
                  <c:v>-11986.59</c:v>
                </c:pt>
                <c:pt idx="37">
                  <c:v>-12316.99</c:v>
                </c:pt>
                <c:pt idx="38">
                  <c:v>-13145.89</c:v>
                </c:pt>
                <c:pt idx="39">
                  <c:v>-13340.29</c:v>
                </c:pt>
                <c:pt idx="40">
                  <c:v>-13469.99</c:v>
                </c:pt>
                <c:pt idx="41">
                  <c:v>-13689.49</c:v>
                </c:pt>
                <c:pt idx="42">
                  <c:v>-13976.79</c:v>
                </c:pt>
                <c:pt idx="43">
                  <c:v>-14862.41</c:v>
                </c:pt>
                <c:pt idx="44">
                  <c:v>-15136.71</c:v>
                </c:pt>
                <c:pt idx="45">
                  <c:v>-15581.91</c:v>
                </c:pt>
                <c:pt idx="46">
                  <c:v>-15815.71</c:v>
                </c:pt>
                <c:pt idx="47">
                  <c:v>-15896.02</c:v>
                </c:pt>
                <c:pt idx="48">
                  <c:v>-15985.12</c:v>
                </c:pt>
                <c:pt idx="49">
                  <c:v>-16589.62</c:v>
                </c:pt>
                <c:pt idx="50">
                  <c:v>-17483.14</c:v>
                </c:pt>
                <c:pt idx="51">
                  <c:v>-17625.74000000001</c:v>
                </c:pt>
                <c:pt idx="52">
                  <c:v>-17883.14</c:v>
                </c:pt>
                <c:pt idx="53">
                  <c:v>-18455.94000000001</c:v>
                </c:pt>
                <c:pt idx="54">
                  <c:v>-19028.74000000001</c:v>
                </c:pt>
                <c:pt idx="55">
                  <c:v>-19160.74000000001</c:v>
                </c:pt>
                <c:pt idx="56">
                  <c:v>-19377.64</c:v>
                </c:pt>
                <c:pt idx="57">
                  <c:v>-20271.04</c:v>
                </c:pt>
                <c:pt idx="58">
                  <c:v>-21211.14</c:v>
                </c:pt>
                <c:pt idx="59">
                  <c:v>-22376.04</c:v>
                </c:pt>
                <c:pt idx="60">
                  <c:v>-23267.04</c:v>
                </c:pt>
                <c:pt idx="61">
                  <c:v>-24127.26000000001</c:v>
                </c:pt>
                <c:pt idx="62">
                  <c:v>-24252.46000000001</c:v>
                </c:pt>
                <c:pt idx="63">
                  <c:v>-24705.16000000001</c:v>
                </c:pt>
                <c:pt idx="64">
                  <c:v>-25637.36000000001</c:v>
                </c:pt>
                <c:pt idx="65">
                  <c:v>-25946.26000000001</c:v>
                </c:pt>
                <c:pt idx="66">
                  <c:v>-26736.36000000001</c:v>
                </c:pt>
                <c:pt idx="67">
                  <c:v>-28229.36000000001</c:v>
                </c:pt>
                <c:pt idx="68">
                  <c:v>-29483.56000000001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0461016"/>
        <c:axId val="920459096"/>
      </c:scatterChart>
      <c:scatterChart>
        <c:scatterStyle val="smoothMarker"/>
        <c:varyColors val="0"/>
        <c:ser>
          <c:idx val="2"/>
          <c:order val="2"/>
          <c:tx>
            <c:v>Normalized difference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nightime!$A$4:$A$72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xVal>
          <c:yVal>
            <c:numRef>
              <c:f>nightime!$G$4:$G$72</c:f>
              <c:numCache>
                <c:formatCode>General</c:formatCode>
                <c:ptCount val="69"/>
                <c:pt idx="0">
                  <c:v>0.0191655359565807</c:v>
                </c:pt>
                <c:pt idx="1">
                  <c:v>0.0819044703000611</c:v>
                </c:pt>
                <c:pt idx="2">
                  <c:v>0.0916220531605147</c:v>
                </c:pt>
                <c:pt idx="3">
                  <c:v>0.0754811664962477</c:v>
                </c:pt>
                <c:pt idx="4">
                  <c:v>0.0716102232132871</c:v>
                </c:pt>
                <c:pt idx="5">
                  <c:v>0.0800869645534187</c:v>
                </c:pt>
                <c:pt idx="6">
                  <c:v>0.0741411578006411</c:v>
                </c:pt>
                <c:pt idx="7">
                  <c:v>0.0326856481523343</c:v>
                </c:pt>
                <c:pt idx="8">
                  <c:v>-0.0373709585160568</c:v>
                </c:pt>
                <c:pt idx="9">
                  <c:v>0.100958200994385</c:v>
                </c:pt>
                <c:pt idx="10">
                  <c:v>0.115493630383132</c:v>
                </c:pt>
                <c:pt idx="11">
                  <c:v>0.101730640706277</c:v>
                </c:pt>
                <c:pt idx="12">
                  <c:v>0.0997693247925301</c:v>
                </c:pt>
                <c:pt idx="13">
                  <c:v>0.0950303582764964</c:v>
                </c:pt>
                <c:pt idx="14">
                  <c:v>0.0792779119408454</c:v>
                </c:pt>
                <c:pt idx="15">
                  <c:v>0.121857529040004</c:v>
                </c:pt>
                <c:pt idx="16">
                  <c:v>0.137557839982802</c:v>
                </c:pt>
                <c:pt idx="17">
                  <c:v>0.121421403506529</c:v>
                </c:pt>
                <c:pt idx="18">
                  <c:v>0.0948396628671603</c:v>
                </c:pt>
                <c:pt idx="19">
                  <c:v>0.084028346201211</c:v>
                </c:pt>
                <c:pt idx="20">
                  <c:v>0.0503805122146159</c:v>
                </c:pt>
                <c:pt idx="21">
                  <c:v>0.0424939617064773</c:v>
                </c:pt>
                <c:pt idx="22">
                  <c:v>0.0490645538849378</c:v>
                </c:pt>
                <c:pt idx="23">
                  <c:v>0.0494124763877715</c:v>
                </c:pt>
                <c:pt idx="24">
                  <c:v>0.0304292327498839</c:v>
                </c:pt>
                <c:pt idx="25">
                  <c:v>0.0240414128979893</c:v>
                </c:pt>
                <c:pt idx="26">
                  <c:v>0.0145965654541851</c:v>
                </c:pt>
                <c:pt idx="27">
                  <c:v>0.0197479135563771</c:v>
                </c:pt>
                <c:pt idx="28">
                  <c:v>0.0268809878848804</c:v>
                </c:pt>
                <c:pt idx="29">
                  <c:v>0.0249633259753905</c:v>
                </c:pt>
                <c:pt idx="30">
                  <c:v>0.023753214791968</c:v>
                </c:pt>
                <c:pt idx="31">
                  <c:v>0.0241169919753628</c:v>
                </c:pt>
                <c:pt idx="32">
                  <c:v>0.029215504672939</c:v>
                </c:pt>
                <c:pt idx="33">
                  <c:v>0.0274122739286018</c:v>
                </c:pt>
                <c:pt idx="34">
                  <c:v>0.0272037968543102</c:v>
                </c:pt>
                <c:pt idx="35">
                  <c:v>0.0205488755526134</c:v>
                </c:pt>
                <c:pt idx="36">
                  <c:v>0.0165406583528039</c:v>
                </c:pt>
                <c:pt idx="37">
                  <c:v>0.0293279737256659</c:v>
                </c:pt>
                <c:pt idx="38">
                  <c:v>0.0322694885095654</c:v>
                </c:pt>
                <c:pt idx="39">
                  <c:v>0.0352593602018948</c:v>
                </c:pt>
                <c:pt idx="40">
                  <c:v>0.0332647046640395</c:v>
                </c:pt>
                <c:pt idx="41">
                  <c:v>0.0321065710468624</c:v>
                </c:pt>
                <c:pt idx="42">
                  <c:v>0.0440600405170409</c:v>
                </c:pt>
                <c:pt idx="43">
                  <c:v>0.0444280786131462</c:v>
                </c:pt>
                <c:pt idx="44">
                  <c:v>0.0454835860007367</c:v>
                </c:pt>
                <c:pt idx="45">
                  <c:v>0.0405706008725568</c:v>
                </c:pt>
                <c:pt idx="46">
                  <c:v>0.0364167997488861</c:v>
                </c:pt>
                <c:pt idx="47">
                  <c:v>0.0362261494234145</c:v>
                </c:pt>
                <c:pt idx="48">
                  <c:v>0.0373212199870217</c:v>
                </c:pt>
                <c:pt idx="49">
                  <c:v>0.045918052114266</c:v>
                </c:pt>
                <c:pt idx="50">
                  <c:v>0.0536950450271277</c:v>
                </c:pt>
                <c:pt idx="51">
                  <c:v>0.0552995667615851</c:v>
                </c:pt>
                <c:pt idx="52">
                  <c:v>0.050440484903451</c:v>
                </c:pt>
                <c:pt idx="53">
                  <c:v>0.0520029503603023</c:v>
                </c:pt>
                <c:pt idx="54">
                  <c:v>0.0520311682797409</c:v>
                </c:pt>
                <c:pt idx="55">
                  <c:v>0.0381387476282483</c:v>
                </c:pt>
                <c:pt idx="56">
                  <c:v>0.030214808403494</c:v>
                </c:pt>
                <c:pt idx="57">
                  <c:v>0.0469918734459919</c:v>
                </c:pt>
                <c:pt idx="58">
                  <c:v>0.0470180101112516</c:v>
                </c:pt>
                <c:pt idx="59">
                  <c:v>0.0485482206670848</c:v>
                </c:pt>
                <c:pt idx="60">
                  <c:v>0.0452436486743889</c:v>
                </c:pt>
                <c:pt idx="61">
                  <c:v>0.0424430069319749</c:v>
                </c:pt>
                <c:pt idx="62">
                  <c:v>0.0425641122639532</c:v>
                </c:pt>
                <c:pt idx="63">
                  <c:v>0.0415715254191557</c:v>
                </c:pt>
                <c:pt idx="64">
                  <c:v>0.0333011972051244</c:v>
                </c:pt>
                <c:pt idx="65">
                  <c:v>0.030090931034702</c:v>
                </c:pt>
                <c:pt idx="66">
                  <c:v>0.0352248958632607</c:v>
                </c:pt>
                <c:pt idx="67">
                  <c:v>0.0233360714749208</c:v>
                </c:pt>
                <c:pt idx="68">
                  <c:v>0.0195672411241276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0445672"/>
        <c:axId val="920454488"/>
      </c:scatterChart>
      <c:catAx>
        <c:axId val="920461016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low"/>
        <c:crossAx val="920459096"/>
        <c:crosses val="autoZero"/>
        <c:auto val="1"/>
        <c:lblAlgn val="ctr"/>
        <c:lblOffset val="100"/>
        <c:tickLblSkip val="5"/>
        <c:noMultiLvlLbl val="0"/>
      </c:catAx>
      <c:valAx>
        <c:axId val="920459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Growing season accumulated nighttime sensible heat flux (W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920461016"/>
        <c:crosses val="autoZero"/>
        <c:crossBetween val="between"/>
      </c:valAx>
      <c:valAx>
        <c:axId val="920454488"/>
        <c:scaling>
          <c:orientation val="minMax"/>
          <c:max val="0.3"/>
          <c:min val="-0.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difference (NLAE 2-NLAE 1/NLAE 1)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0445672"/>
        <c:crosses val="max"/>
        <c:crossBetween val="midCat"/>
      </c:valAx>
      <c:valAx>
        <c:axId val="92044567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920454488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NCAR1</c:v>
          </c:tx>
          <c:spPr>
            <a:solidFill>
              <a:schemeClr val="tx1"/>
            </a:solidFill>
          </c:spPr>
          <c:invertIfNegative val="0"/>
          <c:cat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cat>
          <c:val>
            <c:numRef>
              <c:f>nighttime!$D$4:$D$50</c:f>
              <c:numCache>
                <c:formatCode>General</c:formatCode>
                <c:ptCount val="47"/>
                <c:pt idx="0">
                  <c:v>0.0</c:v>
                </c:pt>
                <c:pt idx="1">
                  <c:v>-6.300000000000001</c:v>
                </c:pt>
                <c:pt idx="2">
                  <c:v>0.0</c:v>
                </c:pt>
                <c:pt idx="3">
                  <c:v>-40.9</c:v>
                </c:pt>
                <c:pt idx="4">
                  <c:v>-38.8</c:v>
                </c:pt>
                <c:pt idx="5">
                  <c:v>-11.8</c:v>
                </c:pt>
                <c:pt idx="6">
                  <c:v>-203.3</c:v>
                </c:pt>
                <c:pt idx="7">
                  <c:v>-27.3</c:v>
                </c:pt>
                <c:pt idx="8">
                  <c:v>-33.20000000000001</c:v>
                </c:pt>
                <c:pt idx="9">
                  <c:v>-81.6</c:v>
                </c:pt>
                <c:pt idx="10">
                  <c:v>-3.5</c:v>
                </c:pt>
                <c:pt idx="11">
                  <c:v>-83.4</c:v>
                </c:pt>
                <c:pt idx="12">
                  <c:v>-9.6</c:v>
                </c:pt>
                <c:pt idx="13">
                  <c:v>0.0</c:v>
                </c:pt>
                <c:pt idx="14">
                  <c:v>0.0</c:v>
                </c:pt>
                <c:pt idx="15">
                  <c:v>-14.1</c:v>
                </c:pt>
                <c:pt idx="16">
                  <c:v>0.0</c:v>
                </c:pt>
                <c:pt idx="17">
                  <c:v>-59.3</c:v>
                </c:pt>
                <c:pt idx="18">
                  <c:v>-76.6</c:v>
                </c:pt>
                <c:pt idx="19">
                  <c:v>-76.9</c:v>
                </c:pt>
                <c:pt idx="20">
                  <c:v>-14.1</c:v>
                </c:pt>
                <c:pt idx="21">
                  <c:v>-3.9</c:v>
                </c:pt>
                <c:pt idx="22">
                  <c:v>-0.1</c:v>
                </c:pt>
                <c:pt idx="23">
                  <c:v>0.0</c:v>
                </c:pt>
                <c:pt idx="24">
                  <c:v>-314.1</c:v>
                </c:pt>
                <c:pt idx="26">
                  <c:v>-94.4</c:v>
                </c:pt>
                <c:pt idx="27">
                  <c:v>-0.9</c:v>
                </c:pt>
                <c:pt idx="28">
                  <c:v>-18.4</c:v>
                </c:pt>
                <c:pt idx="29">
                  <c:v>-38.4</c:v>
                </c:pt>
                <c:pt idx="30">
                  <c:v>-71.9</c:v>
                </c:pt>
                <c:pt idx="31">
                  <c:v>-75.4</c:v>
                </c:pt>
                <c:pt idx="32">
                  <c:v>-173.7</c:v>
                </c:pt>
                <c:pt idx="33">
                  <c:v>-6.4</c:v>
                </c:pt>
                <c:pt idx="34">
                  <c:v>0.0</c:v>
                </c:pt>
                <c:pt idx="35">
                  <c:v>-0.3</c:v>
                </c:pt>
                <c:pt idx="36">
                  <c:v>-44.4</c:v>
                </c:pt>
                <c:pt idx="37">
                  <c:v>0.0</c:v>
                </c:pt>
                <c:pt idx="38">
                  <c:v>-5.8</c:v>
                </c:pt>
                <c:pt idx="39">
                  <c:v>-15.4</c:v>
                </c:pt>
                <c:pt idx="40">
                  <c:v>-57.3</c:v>
                </c:pt>
                <c:pt idx="41">
                  <c:v>-38.8</c:v>
                </c:pt>
                <c:pt idx="42">
                  <c:v>-25.29999999999999</c:v>
                </c:pt>
                <c:pt idx="43">
                  <c:v>0.0</c:v>
                </c:pt>
                <c:pt idx="44">
                  <c:v>-89.0</c:v>
                </c:pt>
                <c:pt idx="45">
                  <c:v>-54.00000000000001</c:v>
                </c:pt>
                <c:pt idx="46">
                  <c:v>-33.70000000000001</c:v>
                </c:pt>
              </c:numCache>
            </c:numRef>
          </c:val>
        </c:ser>
        <c:ser>
          <c:idx val="1"/>
          <c:order val="1"/>
          <c:tx>
            <c:v>NCAR 3</c:v>
          </c:tx>
          <c:spPr>
            <a:solidFill>
              <a:srgbClr val="33CC33"/>
            </a:solidFill>
          </c:spPr>
          <c:invertIfNegative val="0"/>
          <c:cat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cat>
          <c:val>
            <c:numRef>
              <c:f>nighttime!$E$4:$E$50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-16.7</c:v>
                </c:pt>
                <c:pt idx="4">
                  <c:v>-38.20000000000001</c:v>
                </c:pt>
                <c:pt idx="5">
                  <c:v>-2.9</c:v>
                </c:pt>
                <c:pt idx="6">
                  <c:v>-215.7</c:v>
                </c:pt>
                <c:pt idx="7">
                  <c:v>0.0</c:v>
                </c:pt>
                <c:pt idx="8">
                  <c:v>-39.0</c:v>
                </c:pt>
                <c:pt idx="9">
                  <c:v>-47.70000000000001</c:v>
                </c:pt>
                <c:pt idx="10">
                  <c:v>-226.6</c:v>
                </c:pt>
                <c:pt idx="11">
                  <c:v>-100.3</c:v>
                </c:pt>
                <c:pt idx="12">
                  <c:v>-10.6</c:v>
                </c:pt>
                <c:pt idx="13">
                  <c:v>0.0</c:v>
                </c:pt>
                <c:pt idx="14">
                  <c:v>-2.5</c:v>
                </c:pt>
                <c:pt idx="15">
                  <c:v>-1.2</c:v>
                </c:pt>
                <c:pt idx="16">
                  <c:v>-17.5</c:v>
                </c:pt>
                <c:pt idx="17">
                  <c:v>-30.3</c:v>
                </c:pt>
                <c:pt idx="18">
                  <c:v>-27.29999999999999</c:v>
                </c:pt>
                <c:pt idx="19">
                  <c:v>-123.8</c:v>
                </c:pt>
                <c:pt idx="20">
                  <c:v>-1.3</c:v>
                </c:pt>
                <c:pt idx="21">
                  <c:v>-5.5</c:v>
                </c:pt>
                <c:pt idx="22">
                  <c:v>-0.1</c:v>
                </c:pt>
                <c:pt idx="23">
                  <c:v>-42.8</c:v>
                </c:pt>
                <c:pt idx="24">
                  <c:v>-505.1</c:v>
                </c:pt>
                <c:pt idx="26">
                  <c:v>-73.3</c:v>
                </c:pt>
                <c:pt idx="27">
                  <c:v>0.0</c:v>
                </c:pt>
                <c:pt idx="28">
                  <c:v>-25.0</c:v>
                </c:pt>
                <c:pt idx="29">
                  <c:v>-20.4</c:v>
                </c:pt>
                <c:pt idx="30">
                  <c:v>-62.1</c:v>
                </c:pt>
                <c:pt idx="31">
                  <c:v>-179.5</c:v>
                </c:pt>
                <c:pt idx="32">
                  <c:v>-148.2</c:v>
                </c:pt>
                <c:pt idx="33">
                  <c:v>-4.0</c:v>
                </c:pt>
                <c:pt idx="34">
                  <c:v>-17.8</c:v>
                </c:pt>
                <c:pt idx="35">
                  <c:v>0.0</c:v>
                </c:pt>
                <c:pt idx="36">
                  <c:v>-10.3</c:v>
                </c:pt>
                <c:pt idx="37">
                  <c:v>0.0</c:v>
                </c:pt>
                <c:pt idx="38">
                  <c:v>-21.5</c:v>
                </c:pt>
                <c:pt idx="39">
                  <c:v>-22.7</c:v>
                </c:pt>
                <c:pt idx="40">
                  <c:v>-213.1</c:v>
                </c:pt>
                <c:pt idx="41">
                  <c:v>-37.4</c:v>
                </c:pt>
                <c:pt idx="42">
                  <c:v>-25.6</c:v>
                </c:pt>
                <c:pt idx="43">
                  <c:v>0.0</c:v>
                </c:pt>
                <c:pt idx="44">
                  <c:v>-96.4</c:v>
                </c:pt>
                <c:pt idx="45">
                  <c:v>-65.3</c:v>
                </c:pt>
                <c:pt idx="46">
                  <c:v>-17.59999999999999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0346984"/>
        <c:axId val="920336248"/>
      </c:barChart>
      <c:lineChart>
        <c:grouping val="standard"/>
        <c:varyColors val="0"/>
        <c:ser>
          <c:idx val="2"/>
          <c:order val="2"/>
          <c:tx>
            <c:v>difference</c:v>
          </c:tx>
          <c:spPr>
            <a:ln>
              <a:solidFill>
                <a:srgbClr val="FFCC00"/>
              </a:solidFill>
            </a:ln>
          </c:spPr>
          <c:marker>
            <c:symbol val="none"/>
          </c:marker>
          <c:cat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cat>
          <c:val>
            <c:numRef>
              <c:f>nighttime!$P$4:$P$50</c:f>
              <c:numCache>
                <c:formatCode>General</c:formatCode>
                <c:ptCount val="47"/>
                <c:pt idx="0">
                  <c:v>0.0</c:v>
                </c:pt>
                <c:pt idx="1">
                  <c:v>6.300000000000001</c:v>
                </c:pt>
                <c:pt idx="2">
                  <c:v>0.0</c:v>
                </c:pt>
                <c:pt idx="3">
                  <c:v>24.19999999999999</c:v>
                </c:pt>
                <c:pt idx="4">
                  <c:v>0.600000000000001</c:v>
                </c:pt>
                <c:pt idx="5">
                  <c:v>8.900000000000002</c:v>
                </c:pt>
                <c:pt idx="6">
                  <c:v>-12.40000000000001</c:v>
                </c:pt>
                <c:pt idx="7">
                  <c:v>27.3</c:v>
                </c:pt>
                <c:pt idx="8">
                  <c:v>-5.800000000000004</c:v>
                </c:pt>
                <c:pt idx="9">
                  <c:v>33.9</c:v>
                </c:pt>
                <c:pt idx="10">
                  <c:v>-223.1</c:v>
                </c:pt>
                <c:pt idx="11">
                  <c:v>-16.89999999999998</c:v>
                </c:pt>
                <c:pt idx="12">
                  <c:v>-1.0</c:v>
                </c:pt>
                <c:pt idx="13">
                  <c:v>0.0</c:v>
                </c:pt>
                <c:pt idx="14">
                  <c:v>-2.5</c:v>
                </c:pt>
                <c:pt idx="15">
                  <c:v>12.9</c:v>
                </c:pt>
                <c:pt idx="16">
                  <c:v>-17.5</c:v>
                </c:pt>
                <c:pt idx="17">
                  <c:v>28.99999999999999</c:v>
                </c:pt>
                <c:pt idx="18">
                  <c:v>49.3</c:v>
                </c:pt>
                <c:pt idx="19">
                  <c:v>-46.9</c:v>
                </c:pt>
                <c:pt idx="20">
                  <c:v>12.8</c:v>
                </c:pt>
                <c:pt idx="21">
                  <c:v>-1.6</c:v>
                </c:pt>
                <c:pt idx="22">
                  <c:v>0.0</c:v>
                </c:pt>
                <c:pt idx="23">
                  <c:v>-42.8</c:v>
                </c:pt>
                <c:pt idx="24">
                  <c:v>-191.0</c:v>
                </c:pt>
                <c:pt idx="25">
                  <c:v>0.0</c:v>
                </c:pt>
                <c:pt idx="26">
                  <c:v>21.10000000000003</c:v>
                </c:pt>
                <c:pt idx="27">
                  <c:v>0.9</c:v>
                </c:pt>
                <c:pt idx="28">
                  <c:v>-6.6</c:v>
                </c:pt>
                <c:pt idx="29">
                  <c:v>18.0</c:v>
                </c:pt>
                <c:pt idx="30">
                  <c:v>9.800000000000004</c:v>
                </c:pt>
                <c:pt idx="31">
                  <c:v>-104.1</c:v>
                </c:pt>
                <c:pt idx="32">
                  <c:v>25.49999999999997</c:v>
                </c:pt>
                <c:pt idx="33">
                  <c:v>2.4</c:v>
                </c:pt>
                <c:pt idx="34">
                  <c:v>-17.8</c:v>
                </c:pt>
                <c:pt idx="35">
                  <c:v>0.3</c:v>
                </c:pt>
                <c:pt idx="36">
                  <c:v>34.10000000000001</c:v>
                </c:pt>
                <c:pt idx="37">
                  <c:v>0.0</c:v>
                </c:pt>
                <c:pt idx="38">
                  <c:v>-15.7</c:v>
                </c:pt>
                <c:pt idx="39">
                  <c:v>-7.300000000000002</c:v>
                </c:pt>
                <c:pt idx="40">
                  <c:v>-155.8</c:v>
                </c:pt>
                <c:pt idx="41">
                  <c:v>1.399999999999998</c:v>
                </c:pt>
                <c:pt idx="42">
                  <c:v>-0.300000000000004</c:v>
                </c:pt>
                <c:pt idx="43">
                  <c:v>0.0</c:v>
                </c:pt>
                <c:pt idx="44">
                  <c:v>-7.399999999999991</c:v>
                </c:pt>
                <c:pt idx="45">
                  <c:v>-11.29999999999998</c:v>
                </c:pt>
                <c:pt idx="46">
                  <c:v>16.09999999999999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0331096"/>
        <c:axId val="920325368"/>
      </c:lineChart>
      <c:dateAx>
        <c:axId val="9203469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crossAx val="920336248"/>
        <c:crosses val="autoZero"/>
        <c:auto val="1"/>
        <c:lblOffset val="100"/>
        <c:baseTimeUnit val="days"/>
        <c:majorUnit val="5.0"/>
        <c:majorTimeUnit val="days"/>
        <c:minorUnit val="1.0"/>
        <c:minorTimeUnit val="days"/>
      </c:dateAx>
      <c:valAx>
        <c:axId val="920336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Nighttime accumulated </a:t>
                </a:r>
                <a:r>
                  <a:rPr lang="en-US" dirty="0"/>
                  <a:t>latent</a:t>
                </a:r>
                <a:r>
                  <a:rPr lang="en-US" baseline="0" dirty="0"/>
                  <a:t> heat flux</a:t>
                </a:r>
                <a:r>
                  <a:rPr lang="en-US" dirty="0"/>
                  <a:t> (W m</a:t>
                </a:r>
                <a:r>
                  <a:rPr lang="en-US" baseline="30000" dirty="0"/>
                  <a:t>-2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0346984"/>
        <c:crosses val="autoZero"/>
        <c:crossBetween val="between"/>
      </c:valAx>
      <c:valAx>
        <c:axId val="920325368"/>
        <c:scaling>
          <c:orientation val="minMax"/>
          <c:max val="500.0"/>
          <c:min val="-50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Difference of NCAR 3 - NCAR 1, (W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0331096"/>
        <c:crosses val="max"/>
        <c:crossBetween val="between"/>
      </c:valAx>
      <c:dateAx>
        <c:axId val="92033109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920325368"/>
        <c:crosses val="autoZero"/>
        <c:auto val="1"/>
        <c:lblOffset val="100"/>
        <c:baseTimeUnit val="days"/>
      </c:date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NLAE_1</c:v>
          </c:tx>
          <c:invertIfNegative val="0"/>
          <c:cat>
            <c:numRef>
              <c:f>nightime!$A$4:$A$72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cat>
          <c:val>
            <c:numRef>
              <c:f>nightime!$H$4:$H$72</c:f>
              <c:numCache>
                <c:formatCode>General</c:formatCode>
                <c:ptCount val="6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-5.8</c:v>
                </c:pt>
                <c:pt idx="4">
                  <c:v>-216.3</c:v>
                </c:pt>
                <c:pt idx="5">
                  <c:v>-98.5</c:v>
                </c:pt>
                <c:pt idx="6">
                  <c:v>-100.6</c:v>
                </c:pt>
                <c:pt idx="7">
                  <c:v>-43.1</c:v>
                </c:pt>
                <c:pt idx="8">
                  <c:v>-11.0</c:v>
                </c:pt>
                <c:pt idx="9">
                  <c:v>-2.3</c:v>
                </c:pt>
                <c:pt idx="10">
                  <c:v>-374.6</c:v>
                </c:pt>
                <c:pt idx="11">
                  <c:v>-37.3</c:v>
                </c:pt>
                <c:pt idx="12">
                  <c:v>-132.3</c:v>
                </c:pt>
                <c:pt idx="13">
                  <c:v>0.0</c:v>
                </c:pt>
                <c:pt idx="14">
                  <c:v>0.0</c:v>
                </c:pt>
                <c:pt idx="15">
                  <c:v>-2.7</c:v>
                </c:pt>
                <c:pt idx="16">
                  <c:v>-32.1</c:v>
                </c:pt>
                <c:pt idx="17">
                  <c:v>-14.5</c:v>
                </c:pt>
                <c:pt idx="18">
                  <c:v>-32.8</c:v>
                </c:pt>
                <c:pt idx="19">
                  <c:v>-85.5</c:v>
                </c:pt>
                <c:pt idx="20">
                  <c:v>-230.3</c:v>
                </c:pt>
                <c:pt idx="21">
                  <c:v>-189.5</c:v>
                </c:pt>
                <c:pt idx="22">
                  <c:v>-36.4</c:v>
                </c:pt>
                <c:pt idx="23">
                  <c:v>-19.6</c:v>
                </c:pt>
                <c:pt idx="24">
                  <c:v>-83.1</c:v>
                </c:pt>
                <c:pt idx="25">
                  <c:v>-55.70000000000001</c:v>
                </c:pt>
                <c:pt idx="26">
                  <c:v>-155.0</c:v>
                </c:pt>
                <c:pt idx="27">
                  <c:v>-112.7</c:v>
                </c:pt>
                <c:pt idx="28">
                  <c:v>-14.8</c:v>
                </c:pt>
                <c:pt idx="29">
                  <c:v>-91.6</c:v>
                </c:pt>
                <c:pt idx="30">
                  <c:v>-19.59999999999999</c:v>
                </c:pt>
                <c:pt idx="31">
                  <c:v>-143.2</c:v>
                </c:pt>
                <c:pt idx="32">
                  <c:v>-65.3</c:v>
                </c:pt>
                <c:pt idx="33">
                  <c:v>-56.3</c:v>
                </c:pt>
                <c:pt idx="34">
                  <c:v>-64.2</c:v>
                </c:pt>
                <c:pt idx="35">
                  <c:v>-92.3</c:v>
                </c:pt>
                <c:pt idx="36">
                  <c:v>-18.79999999999999</c:v>
                </c:pt>
                <c:pt idx="37">
                  <c:v>-378.4</c:v>
                </c:pt>
                <c:pt idx="38">
                  <c:v>0.0</c:v>
                </c:pt>
                <c:pt idx="39">
                  <c:v>-47.8</c:v>
                </c:pt>
                <c:pt idx="40">
                  <c:v>-14.0</c:v>
                </c:pt>
                <c:pt idx="41">
                  <c:v>-543.3</c:v>
                </c:pt>
                <c:pt idx="42">
                  <c:v>-94.2</c:v>
                </c:pt>
                <c:pt idx="43">
                  <c:v>0.0</c:v>
                </c:pt>
                <c:pt idx="44">
                  <c:v>-2.4</c:v>
                </c:pt>
                <c:pt idx="45">
                  <c:v>-12.2</c:v>
                </c:pt>
                <c:pt idx="46">
                  <c:v>-426.7</c:v>
                </c:pt>
                <c:pt idx="47">
                  <c:v>-309.7</c:v>
                </c:pt>
                <c:pt idx="48">
                  <c:v>-19.7</c:v>
                </c:pt>
                <c:pt idx="49">
                  <c:v>-75.60000000000001</c:v>
                </c:pt>
                <c:pt idx="50">
                  <c:v>-86.7</c:v>
                </c:pt>
                <c:pt idx="51">
                  <c:v>-67.4</c:v>
                </c:pt>
                <c:pt idx="52">
                  <c:v>-122.7</c:v>
                </c:pt>
                <c:pt idx="53">
                  <c:v>-112.6</c:v>
                </c:pt>
                <c:pt idx="54">
                  <c:v>-15.4</c:v>
                </c:pt>
                <c:pt idx="55">
                  <c:v>-15.2</c:v>
                </c:pt>
                <c:pt idx="56">
                  <c:v>0.0</c:v>
                </c:pt>
                <c:pt idx="57">
                  <c:v>-102.1</c:v>
                </c:pt>
                <c:pt idx="58">
                  <c:v>-66.20000000000001</c:v>
                </c:pt>
                <c:pt idx="59">
                  <c:v>-17.7</c:v>
                </c:pt>
                <c:pt idx="60">
                  <c:v>-17.29999999999999</c:v>
                </c:pt>
                <c:pt idx="61">
                  <c:v>-466.2</c:v>
                </c:pt>
                <c:pt idx="62">
                  <c:v>-85.1</c:v>
                </c:pt>
                <c:pt idx="63">
                  <c:v>-20.0</c:v>
                </c:pt>
                <c:pt idx="64">
                  <c:v>0.0</c:v>
                </c:pt>
                <c:pt idx="65">
                  <c:v>0.0</c:v>
                </c:pt>
                <c:pt idx="66">
                  <c:v>-10.6</c:v>
                </c:pt>
                <c:pt idx="67">
                  <c:v>0.0</c:v>
                </c:pt>
                <c:pt idx="68">
                  <c:v>0.0</c:v>
                </c:pt>
              </c:numCache>
            </c:numRef>
          </c:val>
        </c:ser>
        <c:ser>
          <c:idx val="1"/>
          <c:order val="1"/>
          <c:tx>
            <c:v>NLAE_2</c:v>
          </c:tx>
          <c:invertIfNegative val="0"/>
          <c:cat>
            <c:numRef>
              <c:f>nightime!$A$4:$A$72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cat>
          <c:val>
            <c:numRef>
              <c:f>nightime!$I$4:$I$72</c:f>
              <c:numCache>
                <c:formatCode>General</c:formatCode>
                <c:ptCount val="69"/>
                <c:pt idx="0">
                  <c:v>-10.8</c:v>
                </c:pt>
                <c:pt idx="1">
                  <c:v>0.0</c:v>
                </c:pt>
                <c:pt idx="2">
                  <c:v>0.0</c:v>
                </c:pt>
                <c:pt idx="3">
                  <c:v>-19.0</c:v>
                </c:pt>
                <c:pt idx="4">
                  <c:v>-197.5</c:v>
                </c:pt>
                <c:pt idx="5">
                  <c:v>-322.7</c:v>
                </c:pt>
                <c:pt idx="6">
                  <c:v>-366.9999999999993</c:v>
                </c:pt>
                <c:pt idx="7">
                  <c:v>-36.50000000000001</c:v>
                </c:pt>
                <c:pt idx="8">
                  <c:v>-13.7</c:v>
                </c:pt>
                <c:pt idx="9">
                  <c:v>-8.6</c:v>
                </c:pt>
                <c:pt idx="10">
                  <c:v>-17.5</c:v>
                </c:pt>
                <c:pt idx="11">
                  <c:v>-26.79999999999999</c:v>
                </c:pt>
                <c:pt idx="12">
                  <c:v>-149.2</c:v>
                </c:pt>
                <c:pt idx="13">
                  <c:v>0.0</c:v>
                </c:pt>
                <c:pt idx="14">
                  <c:v>-35.10000000000001</c:v>
                </c:pt>
                <c:pt idx="15">
                  <c:v>-4.100000000000001</c:v>
                </c:pt>
                <c:pt idx="16">
                  <c:v>-26.5</c:v>
                </c:pt>
                <c:pt idx="17">
                  <c:v>-2.4</c:v>
                </c:pt>
                <c:pt idx="18">
                  <c:v>-11.7</c:v>
                </c:pt>
                <c:pt idx="19">
                  <c:v>-37.3</c:v>
                </c:pt>
                <c:pt idx="20">
                  <c:v>-55.0</c:v>
                </c:pt>
                <c:pt idx="21">
                  <c:v>-167.8</c:v>
                </c:pt>
                <c:pt idx="22">
                  <c:v>0.0</c:v>
                </c:pt>
                <c:pt idx="23">
                  <c:v>-94.4</c:v>
                </c:pt>
                <c:pt idx="24">
                  <c:v>-78.9</c:v>
                </c:pt>
                <c:pt idx="25">
                  <c:v>-16.59999999999999</c:v>
                </c:pt>
                <c:pt idx="26">
                  <c:v>-133.4</c:v>
                </c:pt>
                <c:pt idx="27">
                  <c:v>-75.5</c:v>
                </c:pt>
                <c:pt idx="28">
                  <c:v>-0.5</c:v>
                </c:pt>
                <c:pt idx="29">
                  <c:v>-0.2</c:v>
                </c:pt>
                <c:pt idx="30">
                  <c:v>-13.2</c:v>
                </c:pt>
                <c:pt idx="31">
                  <c:v>-51.3</c:v>
                </c:pt>
                <c:pt idx="32">
                  <c:v>-46.9</c:v>
                </c:pt>
                <c:pt idx="33">
                  <c:v>-15.1</c:v>
                </c:pt>
                <c:pt idx="34">
                  <c:v>-67.0</c:v>
                </c:pt>
                <c:pt idx="35">
                  <c:v>-98.0</c:v>
                </c:pt>
                <c:pt idx="36">
                  <c:v>-8.5</c:v>
                </c:pt>
                <c:pt idx="37">
                  <c:v>-14.1</c:v>
                </c:pt>
                <c:pt idx="38">
                  <c:v>0.0</c:v>
                </c:pt>
                <c:pt idx="39">
                  <c:v>-187.3</c:v>
                </c:pt>
                <c:pt idx="40">
                  <c:v>-34.7</c:v>
                </c:pt>
                <c:pt idx="41">
                  <c:v>-255.0</c:v>
                </c:pt>
                <c:pt idx="42">
                  <c:v>-118.1</c:v>
                </c:pt>
                <c:pt idx="43">
                  <c:v>-388.0</c:v>
                </c:pt>
                <c:pt idx="44">
                  <c:v>-1.7</c:v>
                </c:pt>
                <c:pt idx="45">
                  <c:v>-6.8</c:v>
                </c:pt>
                <c:pt idx="46">
                  <c:v>-39.1</c:v>
                </c:pt>
                <c:pt idx="47">
                  <c:v>-309.7</c:v>
                </c:pt>
                <c:pt idx="48">
                  <c:v>-21.5</c:v>
                </c:pt>
                <c:pt idx="49">
                  <c:v>-72.7</c:v>
                </c:pt>
                <c:pt idx="50">
                  <c:v>-114.3</c:v>
                </c:pt>
                <c:pt idx="51">
                  <c:v>-96.80000000000001</c:v>
                </c:pt>
                <c:pt idx="52">
                  <c:v>-143.3</c:v>
                </c:pt>
                <c:pt idx="53">
                  <c:v>-106.8</c:v>
                </c:pt>
                <c:pt idx="54">
                  <c:v>-12.5</c:v>
                </c:pt>
                <c:pt idx="55">
                  <c:v>-18.79999999999999</c:v>
                </c:pt>
                <c:pt idx="56">
                  <c:v>0.0</c:v>
                </c:pt>
                <c:pt idx="57">
                  <c:v>-137.8</c:v>
                </c:pt>
                <c:pt idx="58">
                  <c:v>-45.3</c:v>
                </c:pt>
                <c:pt idx="59">
                  <c:v>-15.5</c:v>
                </c:pt>
                <c:pt idx="60">
                  <c:v>-13.2</c:v>
                </c:pt>
                <c:pt idx="61">
                  <c:v>-473.5599999999999</c:v>
                </c:pt>
                <c:pt idx="62">
                  <c:v>-85.1</c:v>
                </c:pt>
                <c:pt idx="63">
                  <c:v>-461.0</c:v>
                </c:pt>
                <c:pt idx="64">
                  <c:v>0.0</c:v>
                </c:pt>
                <c:pt idx="65">
                  <c:v>0.0</c:v>
                </c:pt>
                <c:pt idx="66">
                  <c:v>-1.9</c:v>
                </c:pt>
                <c:pt idx="67">
                  <c:v>-82.8</c:v>
                </c:pt>
                <c:pt idx="68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0297016"/>
        <c:axId val="920291752"/>
      </c:barChart>
      <c:lineChart>
        <c:grouping val="standard"/>
        <c:varyColors val="0"/>
        <c:ser>
          <c:idx val="2"/>
          <c:order val="2"/>
          <c:tx>
            <c:v>NLAE 2 - NLAE 1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nightime!$A$4:$A$72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cat>
          <c:val>
            <c:numRef>
              <c:f>nightime!$J$4:$J$72</c:f>
              <c:numCache>
                <c:formatCode>General</c:formatCode>
                <c:ptCount val="69"/>
                <c:pt idx="0">
                  <c:v>-10.8</c:v>
                </c:pt>
                <c:pt idx="1">
                  <c:v>0.0</c:v>
                </c:pt>
                <c:pt idx="2">
                  <c:v>0.0</c:v>
                </c:pt>
                <c:pt idx="3">
                  <c:v>-13.2</c:v>
                </c:pt>
                <c:pt idx="4">
                  <c:v>18.80000000000001</c:v>
                </c:pt>
                <c:pt idx="5">
                  <c:v>-224.2</c:v>
                </c:pt>
                <c:pt idx="6">
                  <c:v>-266.3999999999999</c:v>
                </c:pt>
                <c:pt idx="7">
                  <c:v>6.599999999999994</c:v>
                </c:pt>
                <c:pt idx="8">
                  <c:v>-2.700000000000001</c:v>
                </c:pt>
                <c:pt idx="9">
                  <c:v>-6.299999999999999</c:v>
                </c:pt>
                <c:pt idx="10">
                  <c:v>357.1</c:v>
                </c:pt>
                <c:pt idx="11">
                  <c:v>10.50000000000001</c:v>
                </c:pt>
                <c:pt idx="12">
                  <c:v>-16.89999999999998</c:v>
                </c:pt>
                <c:pt idx="13">
                  <c:v>0.0</c:v>
                </c:pt>
                <c:pt idx="14">
                  <c:v>-35.10000000000001</c:v>
                </c:pt>
                <c:pt idx="15">
                  <c:v>-1.4</c:v>
                </c:pt>
                <c:pt idx="16">
                  <c:v>5.6</c:v>
                </c:pt>
                <c:pt idx="17">
                  <c:v>12.1</c:v>
                </c:pt>
                <c:pt idx="18">
                  <c:v>21.09999999999999</c:v>
                </c:pt>
                <c:pt idx="19">
                  <c:v>48.20000000000001</c:v>
                </c:pt>
                <c:pt idx="20">
                  <c:v>175.3</c:v>
                </c:pt>
                <c:pt idx="21">
                  <c:v>21.69999999999999</c:v>
                </c:pt>
                <c:pt idx="22">
                  <c:v>36.4</c:v>
                </c:pt>
                <c:pt idx="23">
                  <c:v>-74.80000000000001</c:v>
                </c:pt>
                <c:pt idx="24">
                  <c:v>4.199999999999974</c:v>
                </c:pt>
                <c:pt idx="25">
                  <c:v>39.10000000000001</c:v>
                </c:pt>
                <c:pt idx="26">
                  <c:v>21.60000000000003</c:v>
                </c:pt>
                <c:pt idx="27">
                  <c:v>37.20000000000002</c:v>
                </c:pt>
                <c:pt idx="28">
                  <c:v>14.3</c:v>
                </c:pt>
                <c:pt idx="29">
                  <c:v>91.4</c:v>
                </c:pt>
                <c:pt idx="30">
                  <c:v>6.399999999999999</c:v>
                </c:pt>
                <c:pt idx="31">
                  <c:v>91.89999999999996</c:v>
                </c:pt>
                <c:pt idx="32">
                  <c:v>18.4</c:v>
                </c:pt>
                <c:pt idx="33">
                  <c:v>41.20000000000001</c:v>
                </c:pt>
                <c:pt idx="34">
                  <c:v>-2.799999999999997</c:v>
                </c:pt>
                <c:pt idx="35">
                  <c:v>-5.700000000000017</c:v>
                </c:pt>
                <c:pt idx="36">
                  <c:v>10.3</c:v>
                </c:pt>
                <c:pt idx="37">
                  <c:v>364.3</c:v>
                </c:pt>
                <c:pt idx="38">
                  <c:v>0.0</c:v>
                </c:pt>
                <c:pt idx="39">
                  <c:v>-139.5</c:v>
                </c:pt>
                <c:pt idx="40">
                  <c:v>-20.7</c:v>
                </c:pt>
                <c:pt idx="41">
                  <c:v>288.2999999999996</c:v>
                </c:pt>
                <c:pt idx="42">
                  <c:v>-23.89999999999999</c:v>
                </c:pt>
                <c:pt idx="43">
                  <c:v>-388.0</c:v>
                </c:pt>
                <c:pt idx="44">
                  <c:v>0.7</c:v>
                </c:pt>
                <c:pt idx="45">
                  <c:v>5.399999999999999</c:v>
                </c:pt>
                <c:pt idx="46">
                  <c:v>387.5999999999999</c:v>
                </c:pt>
                <c:pt idx="47">
                  <c:v>0.0</c:v>
                </c:pt>
                <c:pt idx="48">
                  <c:v>-1.800000000000001</c:v>
                </c:pt>
                <c:pt idx="49">
                  <c:v>2.90000000000002</c:v>
                </c:pt>
                <c:pt idx="50">
                  <c:v>-27.60000000000001</c:v>
                </c:pt>
                <c:pt idx="51">
                  <c:v>-29.40000000000001</c:v>
                </c:pt>
                <c:pt idx="52">
                  <c:v>-20.59999999999998</c:v>
                </c:pt>
                <c:pt idx="53">
                  <c:v>5.80000000000001</c:v>
                </c:pt>
                <c:pt idx="54">
                  <c:v>2.9</c:v>
                </c:pt>
                <c:pt idx="55">
                  <c:v>-3.599999999999996</c:v>
                </c:pt>
                <c:pt idx="56">
                  <c:v>0.0</c:v>
                </c:pt>
                <c:pt idx="57">
                  <c:v>-35.7</c:v>
                </c:pt>
                <c:pt idx="58">
                  <c:v>20.90000000000002</c:v>
                </c:pt>
                <c:pt idx="59">
                  <c:v>2.200000000000001</c:v>
                </c:pt>
                <c:pt idx="60">
                  <c:v>4.099999999999998</c:v>
                </c:pt>
                <c:pt idx="61">
                  <c:v>-7.3599999999999</c:v>
                </c:pt>
                <c:pt idx="62">
                  <c:v>0.0</c:v>
                </c:pt>
                <c:pt idx="63">
                  <c:v>-441.0</c:v>
                </c:pt>
                <c:pt idx="64">
                  <c:v>0.0</c:v>
                </c:pt>
                <c:pt idx="65">
                  <c:v>0.0</c:v>
                </c:pt>
                <c:pt idx="66">
                  <c:v>8.700000000000001</c:v>
                </c:pt>
                <c:pt idx="67">
                  <c:v>-82.8</c:v>
                </c:pt>
                <c:pt idx="68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0276568"/>
        <c:axId val="920270632"/>
      </c:lineChart>
      <c:dateAx>
        <c:axId val="920297016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low"/>
        <c:crossAx val="920291752"/>
        <c:crosses val="autoZero"/>
        <c:auto val="1"/>
        <c:lblOffset val="100"/>
        <c:baseTimeUnit val="days"/>
        <c:majorUnit val="5.0"/>
        <c:majorTimeUnit val="days"/>
        <c:minorUnit val="1.0"/>
        <c:minorTimeUnit val="days"/>
      </c:dateAx>
      <c:valAx>
        <c:axId val="9202917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Nighttime aacumulated Latent heat flux  (W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920297016"/>
        <c:crosses val="autoZero"/>
        <c:crossBetween val="between"/>
      </c:valAx>
      <c:valAx>
        <c:axId val="9202706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Daily NLAE 2-NLAE</a:t>
                </a:r>
                <a:r>
                  <a:rPr lang="en-US" baseline="0"/>
                  <a:t> 1 difference </a:t>
                </a:r>
                <a:r>
                  <a:rPr lang="en-US"/>
                  <a:t>(g C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0276568"/>
        <c:crosses val="max"/>
        <c:crossBetween val="between"/>
      </c:valAx>
      <c:dateAx>
        <c:axId val="9202765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920270632"/>
        <c:crosses val="autoZero"/>
        <c:auto val="1"/>
        <c:lblOffset val="100"/>
        <c:baseTimeUnit val="days"/>
      </c:date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NLAE_1</c:v>
          </c:tx>
          <c:marker>
            <c:symbol val="none"/>
          </c:marker>
          <c:xVal>
            <c:numRef>
              <c:f>nightime!$A$4:$A$72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xVal>
          <c:yVal>
            <c:numRef>
              <c:f>nightime!$K$4:$K$72</c:f>
              <c:numCache>
                <c:formatCode>General</c:formatCode>
                <c:ptCount val="6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-5.8</c:v>
                </c:pt>
                <c:pt idx="4">
                  <c:v>-222.1</c:v>
                </c:pt>
                <c:pt idx="5">
                  <c:v>-320.6</c:v>
                </c:pt>
                <c:pt idx="6">
                  <c:v>-421.2</c:v>
                </c:pt>
                <c:pt idx="7">
                  <c:v>-464.3000000000001</c:v>
                </c:pt>
                <c:pt idx="8">
                  <c:v>-475.3000000000001</c:v>
                </c:pt>
                <c:pt idx="9">
                  <c:v>-477.6000000000001</c:v>
                </c:pt>
                <c:pt idx="10">
                  <c:v>-852.2</c:v>
                </c:pt>
                <c:pt idx="11">
                  <c:v>-889.5</c:v>
                </c:pt>
                <c:pt idx="12">
                  <c:v>-1021.8</c:v>
                </c:pt>
                <c:pt idx="13">
                  <c:v>-1021.8</c:v>
                </c:pt>
                <c:pt idx="14">
                  <c:v>-1021.8</c:v>
                </c:pt>
                <c:pt idx="15">
                  <c:v>-1024.5</c:v>
                </c:pt>
                <c:pt idx="16">
                  <c:v>-1056.6</c:v>
                </c:pt>
                <c:pt idx="17">
                  <c:v>-1071.1</c:v>
                </c:pt>
                <c:pt idx="18">
                  <c:v>-1103.9</c:v>
                </c:pt>
                <c:pt idx="19">
                  <c:v>-1189.4</c:v>
                </c:pt>
                <c:pt idx="20">
                  <c:v>-1419.7</c:v>
                </c:pt>
                <c:pt idx="21">
                  <c:v>-1609.2</c:v>
                </c:pt>
                <c:pt idx="22">
                  <c:v>-1645.6</c:v>
                </c:pt>
                <c:pt idx="23">
                  <c:v>-1665.2</c:v>
                </c:pt>
                <c:pt idx="24">
                  <c:v>-1748.3</c:v>
                </c:pt>
                <c:pt idx="25">
                  <c:v>-1804.0</c:v>
                </c:pt>
                <c:pt idx="26">
                  <c:v>-1959.0</c:v>
                </c:pt>
                <c:pt idx="27">
                  <c:v>-2071.7</c:v>
                </c:pt>
                <c:pt idx="28">
                  <c:v>-2086.5</c:v>
                </c:pt>
                <c:pt idx="29">
                  <c:v>-2178.1</c:v>
                </c:pt>
                <c:pt idx="30">
                  <c:v>-2197.7</c:v>
                </c:pt>
                <c:pt idx="31">
                  <c:v>-2340.9</c:v>
                </c:pt>
                <c:pt idx="32">
                  <c:v>-2406.2</c:v>
                </c:pt>
                <c:pt idx="33">
                  <c:v>-2462.5</c:v>
                </c:pt>
                <c:pt idx="34">
                  <c:v>-2526.7</c:v>
                </c:pt>
                <c:pt idx="35">
                  <c:v>-2619.0</c:v>
                </c:pt>
                <c:pt idx="36">
                  <c:v>-2637.8</c:v>
                </c:pt>
                <c:pt idx="37">
                  <c:v>-3016.2</c:v>
                </c:pt>
                <c:pt idx="38">
                  <c:v>-3016.2</c:v>
                </c:pt>
                <c:pt idx="39">
                  <c:v>-3064.0</c:v>
                </c:pt>
                <c:pt idx="40">
                  <c:v>-3078.0</c:v>
                </c:pt>
                <c:pt idx="41">
                  <c:v>-3621.3</c:v>
                </c:pt>
                <c:pt idx="42">
                  <c:v>-3715.5</c:v>
                </c:pt>
                <c:pt idx="43">
                  <c:v>-3715.5</c:v>
                </c:pt>
                <c:pt idx="44">
                  <c:v>-3717.9</c:v>
                </c:pt>
                <c:pt idx="45">
                  <c:v>-3730.1</c:v>
                </c:pt>
                <c:pt idx="46">
                  <c:v>-4156.8</c:v>
                </c:pt>
                <c:pt idx="47">
                  <c:v>-4466.5</c:v>
                </c:pt>
                <c:pt idx="48">
                  <c:v>-4486.2</c:v>
                </c:pt>
                <c:pt idx="49">
                  <c:v>-4561.8</c:v>
                </c:pt>
                <c:pt idx="50">
                  <c:v>-4648.5</c:v>
                </c:pt>
                <c:pt idx="51">
                  <c:v>-4715.900000000001</c:v>
                </c:pt>
                <c:pt idx="52">
                  <c:v>-4838.6</c:v>
                </c:pt>
                <c:pt idx="53">
                  <c:v>-4951.2</c:v>
                </c:pt>
                <c:pt idx="54">
                  <c:v>-4966.6</c:v>
                </c:pt>
                <c:pt idx="55">
                  <c:v>-4981.8</c:v>
                </c:pt>
                <c:pt idx="56">
                  <c:v>-4981.8</c:v>
                </c:pt>
                <c:pt idx="57">
                  <c:v>-5083.900000000001</c:v>
                </c:pt>
                <c:pt idx="58">
                  <c:v>-5150.1</c:v>
                </c:pt>
                <c:pt idx="59">
                  <c:v>-5167.8</c:v>
                </c:pt>
                <c:pt idx="60">
                  <c:v>-5185.1</c:v>
                </c:pt>
                <c:pt idx="61">
                  <c:v>-5651.3</c:v>
                </c:pt>
                <c:pt idx="62">
                  <c:v>-5736.4</c:v>
                </c:pt>
                <c:pt idx="63">
                  <c:v>-5756.4</c:v>
                </c:pt>
                <c:pt idx="64">
                  <c:v>-5756.4</c:v>
                </c:pt>
                <c:pt idx="65">
                  <c:v>-5756.4</c:v>
                </c:pt>
                <c:pt idx="66">
                  <c:v>-5767.0</c:v>
                </c:pt>
                <c:pt idx="67">
                  <c:v>-5767.0</c:v>
                </c:pt>
                <c:pt idx="68">
                  <c:v>-5767.0</c:v>
                </c:pt>
              </c:numCache>
            </c:numRef>
          </c:yVal>
          <c:smooth val="1"/>
        </c:ser>
        <c:ser>
          <c:idx val="1"/>
          <c:order val="1"/>
          <c:tx>
            <c:v>NLAE_2</c:v>
          </c:tx>
          <c:marker>
            <c:symbol val="none"/>
          </c:marker>
          <c:xVal>
            <c:numRef>
              <c:f>nightime!$A$4:$A$72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xVal>
          <c:yVal>
            <c:numRef>
              <c:f>nightime!$L$4:$L$72</c:f>
              <c:numCache>
                <c:formatCode>General</c:formatCode>
                <c:ptCount val="69"/>
                <c:pt idx="0">
                  <c:v>-10.8</c:v>
                </c:pt>
                <c:pt idx="1">
                  <c:v>-10.8</c:v>
                </c:pt>
                <c:pt idx="2">
                  <c:v>-10.8</c:v>
                </c:pt>
                <c:pt idx="3">
                  <c:v>-29.8</c:v>
                </c:pt>
                <c:pt idx="4">
                  <c:v>-227.3</c:v>
                </c:pt>
                <c:pt idx="5">
                  <c:v>-550.0</c:v>
                </c:pt>
                <c:pt idx="6">
                  <c:v>-917.0</c:v>
                </c:pt>
                <c:pt idx="7">
                  <c:v>-953.5</c:v>
                </c:pt>
                <c:pt idx="8">
                  <c:v>-967.2</c:v>
                </c:pt>
                <c:pt idx="9">
                  <c:v>-975.8000000000001</c:v>
                </c:pt>
                <c:pt idx="10">
                  <c:v>-993.3000000000001</c:v>
                </c:pt>
                <c:pt idx="11">
                  <c:v>-1020.1</c:v>
                </c:pt>
                <c:pt idx="12">
                  <c:v>-1169.3</c:v>
                </c:pt>
                <c:pt idx="13">
                  <c:v>-1169.3</c:v>
                </c:pt>
                <c:pt idx="14">
                  <c:v>-1204.4</c:v>
                </c:pt>
                <c:pt idx="15">
                  <c:v>-1208.5</c:v>
                </c:pt>
                <c:pt idx="16">
                  <c:v>-1235.0</c:v>
                </c:pt>
                <c:pt idx="17">
                  <c:v>-1237.4</c:v>
                </c:pt>
                <c:pt idx="18">
                  <c:v>-1249.1</c:v>
                </c:pt>
                <c:pt idx="19">
                  <c:v>-1286.4</c:v>
                </c:pt>
                <c:pt idx="20">
                  <c:v>-1341.4</c:v>
                </c:pt>
                <c:pt idx="21">
                  <c:v>-1509.2</c:v>
                </c:pt>
                <c:pt idx="22">
                  <c:v>-1509.2</c:v>
                </c:pt>
                <c:pt idx="23">
                  <c:v>-1603.6</c:v>
                </c:pt>
                <c:pt idx="24">
                  <c:v>-1682.5</c:v>
                </c:pt>
                <c:pt idx="25">
                  <c:v>-1699.1</c:v>
                </c:pt>
                <c:pt idx="26">
                  <c:v>-1832.5</c:v>
                </c:pt>
                <c:pt idx="27">
                  <c:v>-1908.0</c:v>
                </c:pt>
                <c:pt idx="28">
                  <c:v>-1908.5</c:v>
                </c:pt>
                <c:pt idx="29">
                  <c:v>-1908.7</c:v>
                </c:pt>
                <c:pt idx="30">
                  <c:v>-1921.9</c:v>
                </c:pt>
                <c:pt idx="31">
                  <c:v>-1973.2</c:v>
                </c:pt>
                <c:pt idx="32">
                  <c:v>-2020.1</c:v>
                </c:pt>
                <c:pt idx="33">
                  <c:v>-2035.2</c:v>
                </c:pt>
                <c:pt idx="34">
                  <c:v>-2102.2</c:v>
                </c:pt>
                <c:pt idx="35">
                  <c:v>-2200.2</c:v>
                </c:pt>
                <c:pt idx="36">
                  <c:v>-2208.7</c:v>
                </c:pt>
                <c:pt idx="37">
                  <c:v>-2222.8</c:v>
                </c:pt>
                <c:pt idx="38">
                  <c:v>-2222.8</c:v>
                </c:pt>
                <c:pt idx="39">
                  <c:v>-2410.1</c:v>
                </c:pt>
                <c:pt idx="40">
                  <c:v>-2444.8</c:v>
                </c:pt>
                <c:pt idx="41">
                  <c:v>-2699.8</c:v>
                </c:pt>
                <c:pt idx="42">
                  <c:v>-2817.9</c:v>
                </c:pt>
                <c:pt idx="43">
                  <c:v>-3205.9</c:v>
                </c:pt>
                <c:pt idx="44">
                  <c:v>-3207.599999999999</c:v>
                </c:pt>
                <c:pt idx="45">
                  <c:v>-3214.4</c:v>
                </c:pt>
                <c:pt idx="46">
                  <c:v>-3253.5</c:v>
                </c:pt>
                <c:pt idx="47">
                  <c:v>-3563.2</c:v>
                </c:pt>
                <c:pt idx="48">
                  <c:v>-3584.7</c:v>
                </c:pt>
                <c:pt idx="49">
                  <c:v>-3657.4</c:v>
                </c:pt>
                <c:pt idx="50">
                  <c:v>-3771.7</c:v>
                </c:pt>
                <c:pt idx="51">
                  <c:v>-3868.5</c:v>
                </c:pt>
                <c:pt idx="52">
                  <c:v>-4011.8</c:v>
                </c:pt>
                <c:pt idx="53">
                  <c:v>-4118.6</c:v>
                </c:pt>
                <c:pt idx="54">
                  <c:v>-4131.1</c:v>
                </c:pt>
                <c:pt idx="55">
                  <c:v>-4149.900000000001</c:v>
                </c:pt>
                <c:pt idx="56">
                  <c:v>-4149.900000000001</c:v>
                </c:pt>
                <c:pt idx="57">
                  <c:v>-4287.700000000001</c:v>
                </c:pt>
                <c:pt idx="58">
                  <c:v>-4333.000000000001</c:v>
                </c:pt>
                <c:pt idx="59">
                  <c:v>-4348.500000000001</c:v>
                </c:pt>
                <c:pt idx="60">
                  <c:v>-4361.700000000001</c:v>
                </c:pt>
                <c:pt idx="61">
                  <c:v>-4835.26</c:v>
                </c:pt>
                <c:pt idx="62">
                  <c:v>-4920.360000000001</c:v>
                </c:pt>
                <c:pt idx="63">
                  <c:v>-5381.360000000001</c:v>
                </c:pt>
                <c:pt idx="64">
                  <c:v>-5381.360000000001</c:v>
                </c:pt>
                <c:pt idx="65">
                  <c:v>-5381.360000000001</c:v>
                </c:pt>
                <c:pt idx="66">
                  <c:v>-5383.26</c:v>
                </c:pt>
                <c:pt idx="67">
                  <c:v>-5466.06</c:v>
                </c:pt>
                <c:pt idx="68">
                  <c:v>-5466.06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0215560"/>
        <c:axId val="920218568"/>
      </c:scatterChart>
      <c:scatterChart>
        <c:scatterStyle val="smoothMarker"/>
        <c:varyColors val="0"/>
        <c:ser>
          <c:idx val="2"/>
          <c:order val="2"/>
          <c:tx>
            <c:v>Normalized difference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nightime!$A$4:$A$72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xVal>
          <c:yVal>
            <c:numRef>
              <c:f>nightime!$M$4:$M$72</c:f>
              <c:numCache>
                <c:formatCode>General</c:formatCode>
                <c:ptCount val="6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4.137931034482754</c:v>
                </c:pt>
                <c:pt idx="4">
                  <c:v>0.0234128770823953</c:v>
                </c:pt>
                <c:pt idx="5">
                  <c:v>0.715533374922021</c:v>
                </c:pt>
                <c:pt idx="6">
                  <c:v>1.177113010446344</c:v>
                </c:pt>
                <c:pt idx="7">
                  <c:v>1.053629119104027</c:v>
                </c:pt>
                <c:pt idx="8">
                  <c:v>1.034925310330317</c:v>
                </c:pt>
                <c:pt idx="9">
                  <c:v>1.043132328308208</c:v>
                </c:pt>
                <c:pt idx="10">
                  <c:v>0.165571462098099</c:v>
                </c:pt>
                <c:pt idx="11">
                  <c:v>0.146824058459809</c:v>
                </c:pt>
                <c:pt idx="12">
                  <c:v>0.14435310236837</c:v>
                </c:pt>
                <c:pt idx="13">
                  <c:v>0.14435310236837</c:v>
                </c:pt>
                <c:pt idx="14">
                  <c:v>0.178704247406537</c:v>
                </c:pt>
                <c:pt idx="15">
                  <c:v>0.179599804782821</c:v>
                </c:pt>
                <c:pt idx="16">
                  <c:v>0.168843460155215</c:v>
                </c:pt>
                <c:pt idx="17">
                  <c:v>0.155260946690318</c:v>
                </c:pt>
                <c:pt idx="18">
                  <c:v>0.131533653410635</c:v>
                </c:pt>
                <c:pt idx="19">
                  <c:v>0.0815537245670086</c:v>
                </c:pt>
                <c:pt idx="20">
                  <c:v>-0.0551524970064098</c:v>
                </c:pt>
                <c:pt idx="21">
                  <c:v>-0.062142679592344</c:v>
                </c:pt>
                <c:pt idx="22">
                  <c:v>-0.0828877005347594</c:v>
                </c:pt>
                <c:pt idx="23">
                  <c:v>-0.0369925534470333</c:v>
                </c:pt>
                <c:pt idx="24">
                  <c:v>-0.0376365612309099</c:v>
                </c:pt>
                <c:pt idx="25">
                  <c:v>-0.0581485587583148</c:v>
                </c:pt>
                <c:pt idx="26">
                  <c:v>-0.0645737621235323</c:v>
                </c:pt>
                <c:pt idx="27">
                  <c:v>-0.0790172322247429</c:v>
                </c:pt>
                <c:pt idx="28">
                  <c:v>-0.0853103283009825</c:v>
                </c:pt>
                <c:pt idx="29">
                  <c:v>-0.123685781185437</c:v>
                </c:pt>
                <c:pt idx="30">
                  <c:v>-0.125494835509851</c:v>
                </c:pt>
                <c:pt idx="31">
                  <c:v>-0.157076338160536</c:v>
                </c:pt>
                <c:pt idx="32">
                  <c:v>-0.160460477100823</c:v>
                </c:pt>
                <c:pt idx="33">
                  <c:v>-0.173522842639594</c:v>
                </c:pt>
                <c:pt idx="34">
                  <c:v>-0.168005699133257</c:v>
                </c:pt>
                <c:pt idx="35">
                  <c:v>-0.159908361970218</c:v>
                </c:pt>
                <c:pt idx="36">
                  <c:v>-0.162673439987869</c:v>
                </c:pt>
                <c:pt idx="37">
                  <c:v>-0.263046217094357</c:v>
                </c:pt>
                <c:pt idx="38">
                  <c:v>-0.263046217094357</c:v>
                </c:pt>
                <c:pt idx="39">
                  <c:v>-0.213413838120105</c:v>
                </c:pt>
                <c:pt idx="40">
                  <c:v>-0.205717998700455</c:v>
                </c:pt>
                <c:pt idx="41">
                  <c:v>-0.254466628006517</c:v>
                </c:pt>
                <c:pt idx="42">
                  <c:v>-0.24158255954784</c:v>
                </c:pt>
                <c:pt idx="43">
                  <c:v>-0.137155160812811</c:v>
                </c:pt>
                <c:pt idx="44">
                  <c:v>-0.137254901960784</c:v>
                </c:pt>
                <c:pt idx="45">
                  <c:v>-0.138253666121552</c:v>
                </c:pt>
                <c:pt idx="46">
                  <c:v>-0.217306581986143</c:v>
                </c:pt>
                <c:pt idx="47">
                  <c:v>-0.202238889510803</c:v>
                </c:pt>
                <c:pt idx="48">
                  <c:v>-0.200949578708038</c:v>
                </c:pt>
                <c:pt idx="49">
                  <c:v>-0.198255074751195</c:v>
                </c:pt>
                <c:pt idx="50">
                  <c:v>-0.188619984941379</c:v>
                </c:pt>
                <c:pt idx="51">
                  <c:v>-0.179689984944549</c:v>
                </c:pt>
                <c:pt idx="52">
                  <c:v>-0.170875873186459</c:v>
                </c:pt>
                <c:pt idx="53">
                  <c:v>-0.168161253837453</c:v>
                </c:pt>
                <c:pt idx="54">
                  <c:v>-0.168223734546772</c:v>
                </c:pt>
                <c:pt idx="55">
                  <c:v>-0.166987835722028</c:v>
                </c:pt>
                <c:pt idx="56">
                  <c:v>-0.166987835722028</c:v>
                </c:pt>
                <c:pt idx="57">
                  <c:v>-0.156612049804284</c:v>
                </c:pt>
                <c:pt idx="58">
                  <c:v>-0.158657113454107</c:v>
                </c:pt>
                <c:pt idx="59">
                  <c:v>-0.158539417160107</c:v>
                </c:pt>
                <c:pt idx="60">
                  <c:v>-0.158801180305105</c:v>
                </c:pt>
                <c:pt idx="61">
                  <c:v>-0.144398633942633</c:v>
                </c:pt>
                <c:pt idx="62">
                  <c:v>-0.142256467470888</c:v>
                </c:pt>
                <c:pt idx="63">
                  <c:v>-0.0651518310054894</c:v>
                </c:pt>
                <c:pt idx="64">
                  <c:v>-0.0651518310054894</c:v>
                </c:pt>
                <c:pt idx="65">
                  <c:v>-0.0651518310054894</c:v>
                </c:pt>
                <c:pt idx="66">
                  <c:v>-0.0665406623894572</c:v>
                </c:pt>
                <c:pt idx="67">
                  <c:v>-0.0521831108028437</c:v>
                </c:pt>
                <c:pt idx="68">
                  <c:v>-0.0521831108028437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0204536"/>
        <c:axId val="920199000"/>
      </c:scatterChart>
      <c:catAx>
        <c:axId val="920215560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low"/>
        <c:crossAx val="920218568"/>
        <c:crosses val="autoZero"/>
        <c:auto val="1"/>
        <c:lblAlgn val="ctr"/>
        <c:lblOffset val="100"/>
        <c:tickLblSkip val="5"/>
        <c:noMultiLvlLbl val="0"/>
      </c:catAx>
      <c:valAx>
        <c:axId val="920218568"/>
        <c:scaling>
          <c:orientation val="minMax"/>
          <c:max val="500.0"/>
          <c:min val="-6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Growing season accumulated nighttime latent heat flux (W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920215560"/>
        <c:crosses val="autoZero"/>
        <c:crossBetween val="between"/>
      </c:valAx>
      <c:valAx>
        <c:axId val="920199000"/>
        <c:scaling>
          <c:orientation val="minMax"/>
          <c:max val="1.0"/>
          <c:min val="-1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difference (NLAE 2-NLAE 1/NLAE 1)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0204536"/>
        <c:crosses val="max"/>
        <c:crossBetween val="midCat"/>
      </c:valAx>
      <c:valAx>
        <c:axId val="92020453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920199000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NCAR1</c:v>
          </c:tx>
          <c:spPr>
            <a:solidFill>
              <a:schemeClr val="tx1"/>
            </a:solidFill>
          </c:spPr>
          <c:invertIfNegative val="0"/>
          <c:cat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cat>
          <c:val>
            <c:numRef>
              <c:f>daytime!$B$4:$B$50</c:f>
              <c:numCache>
                <c:formatCode>General</c:formatCode>
                <c:ptCount val="47"/>
                <c:pt idx="0">
                  <c:v>1660.3</c:v>
                </c:pt>
                <c:pt idx="1">
                  <c:v>1252.8</c:v>
                </c:pt>
                <c:pt idx="2">
                  <c:v>1822.1</c:v>
                </c:pt>
                <c:pt idx="3">
                  <c:v>380.2400000000001</c:v>
                </c:pt>
                <c:pt idx="4">
                  <c:v>2153.800000000001</c:v>
                </c:pt>
                <c:pt idx="5">
                  <c:v>846.72</c:v>
                </c:pt>
                <c:pt idx="6">
                  <c:v>1457.9</c:v>
                </c:pt>
                <c:pt idx="7">
                  <c:v>1507.0</c:v>
                </c:pt>
                <c:pt idx="8">
                  <c:v>1806.1</c:v>
                </c:pt>
                <c:pt idx="9">
                  <c:v>1946.3</c:v>
                </c:pt>
                <c:pt idx="10">
                  <c:v>1033.0</c:v>
                </c:pt>
                <c:pt idx="11">
                  <c:v>1368.0</c:v>
                </c:pt>
                <c:pt idx="12">
                  <c:v>607.71</c:v>
                </c:pt>
                <c:pt idx="13">
                  <c:v>2625.200000000001</c:v>
                </c:pt>
                <c:pt idx="14">
                  <c:v>1588.0</c:v>
                </c:pt>
                <c:pt idx="15">
                  <c:v>1674.8</c:v>
                </c:pt>
                <c:pt idx="16">
                  <c:v>659.8999999999999</c:v>
                </c:pt>
                <c:pt idx="17">
                  <c:v>630.3100000000001</c:v>
                </c:pt>
                <c:pt idx="18">
                  <c:v>892.3100000000001</c:v>
                </c:pt>
                <c:pt idx="19">
                  <c:v>926.61</c:v>
                </c:pt>
                <c:pt idx="20">
                  <c:v>465.7299999999996</c:v>
                </c:pt>
                <c:pt idx="21">
                  <c:v>579.9</c:v>
                </c:pt>
                <c:pt idx="22">
                  <c:v>1090.4</c:v>
                </c:pt>
                <c:pt idx="23">
                  <c:v>1452.4</c:v>
                </c:pt>
                <c:pt idx="24">
                  <c:v>1312.9</c:v>
                </c:pt>
                <c:pt idx="26">
                  <c:v>1431.3</c:v>
                </c:pt>
                <c:pt idx="27">
                  <c:v>963.5</c:v>
                </c:pt>
                <c:pt idx="28">
                  <c:v>486.78</c:v>
                </c:pt>
                <c:pt idx="29">
                  <c:v>1004.0</c:v>
                </c:pt>
                <c:pt idx="30">
                  <c:v>1313.9</c:v>
                </c:pt>
                <c:pt idx="31">
                  <c:v>1694.9</c:v>
                </c:pt>
                <c:pt idx="32">
                  <c:v>1094.3</c:v>
                </c:pt>
                <c:pt idx="33">
                  <c:v>706.03</c:v>
                </c:pt>
                <c:pt idx="34">
                  <c:v>2012.3</c:v>
                </c:pt>
                <c:pt idx="35">
                  <c:v>343.08</c:v>
                </c:pt>
                <c:pt idx="36">
                  <c:v>529.0500000000001</c:v>
                </c:pt>
                <c:pt idx="37">
                  <c:v>1529.6</c:v>
                </c:pt>
                <c:pt idx="38">
                  <c:v>1893.6</c:v>
                </c:pt>
                <c:pt idx="39">
                  <c:v>2053.6</c:v>
                </c:pt>
                <c:pt idx="40">
                  <c:v>2289.2</c:v>
                </c:pt>
                <c:pt idx="41">
                  <c:v>2105.5</c:v>
                </c:pt>
                <c:pt idx="42">
                  <c:v>1986.3</c:v>
                </c:pt>
                <c:pt idx="43">
                  <c:v>1572.4</c:v>
                </c:pt>
                <c:pt idx="44">
                  <c:v>2781.200000000001</c:v>
                </c:pt>
                <c:pt idx="45">
                  <c:v>1930.6</c:v>
                </c:pt>
                <c:pt idx="46">
                  <c:v>2068.8</c:v>
                </c:pt>
              </c:numCache>
            </c:numRef>
          </c:val>
        </c:ser>
        <c:ser>
          <c:idx val="1"/>
          <c:order val="1"/>
          <c:tx>
            <c:v>NCAR 3</c:v>
          </c:tx>
          <c:spPr>
            <a:solidFill>
              <a:srgbClr val="33CC33"/>
            </a:solidFill>
          </c:spPr>
          <c:invertIfNegative val="0"/>
          <c:cat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cat>
          <c:val>
            <c:numRef>
              <c:f>daytime!$C$4:$C$50</c:f>
              <c:numCache>
                <c:formatCode>General</c:formatCode>
                <c:ptCount val="47"/>
                <c:pt idx="0">
                  <c:v>1352.65</c:v>
                </c:pt>
                <c:pt idx="1">
                  <c:v>926.5500000000001</c:v>
                </c:pt>
                <c:pt idx="2">
                  <c:v>1559.5</c:v>
                </c:pt>
                <c:pt idx="3">
                  <c:v>300.69</c:v>
                </c:pt>
                <c:pt idx="4">
                  <c:v>1795.9</c:v>
                </c:pt>
                <c:pt idx="5">
                  <c:v>769.3299999999994</c:v>
                </c:pt>
                <c:pt idx="6">
                  <c:v>1485.7</c:v>
                </c:pt>
                <c:pt idx="7">
                  <c:v>1408.4</c:v>
                </c:pt>
                <c:pt idx="8">
                  <c:v>2056.0</c:v>
                </c:pt>
                <c:pt idx="9">
                  <c:v>1675.5</c:v>
                </c:pt>
                <c:pt idx="10">
                  <c:v>1005.0</c:v>
                </c:pt>
                <c:pt idx="11">
                  <c:v>1478.5</c:v>
                </c:pt>
                <c:pt idx="12">
                  <c:v>609.08</c:v>
                </c:pt>
                <c:pt idx="13">
                  <c:v>2779.8</c:v>
                </c:pt>
                <c:pt idx="14">
                  <c:v>1759.3</c:v>
                </c:pt>
                <c:pt idx="15">
                  <c:v>1562.2</c:v>
                </c:pt>
                <c:pt idx="16">
                  <c:v>569.4000000000001</c:v>
                </c:pt>
                <c:pt idx="17">
                  <c:v>650.07</c:v>
                </c:pt>
                <c:pt idx="18">
                  <c:v>1109.97</c:v>
                </c:pt>
                <c:pt idx="19">
                  <c:v>1245.9</c:v>
                </c:pt>
                <c:pt idx="20">
                  <c:v>727.4899999999998</c:v>
                </c:pt>
                <c:pt idx="21">
                  <c:v>669.5000000000001</c:v>
                </c:pt>
                <c:pt idx="22">
                  <c:v>1264.9</c:v>
                </c:pt>
                <c:pt idx="23">
                  <c:v>1573.5</c:v>
                </c:pt>
                <c:pt idx="24">
                  <c:v>1352.2</c:v>
                </c:pt>
                <c:pt idx="26">
                  <c:v>1780.9</c:v>
                </c:pt>
                <c:pt idx="27">
                  <c:v>1097.1</c:v>
                </c:pt>
                <c:pt idx="28">
                  <c:v>546.9</c:v>
                </c:pt>
                <c:pt idx="29">
                  <c:v>1125.8</c:v>
                </c:pt>
                <c:pt idx="30">
                  <c:v>1541.1</c:v>
                </c:pt>
                <c:pt idx="31">
                  <c:v>1838.7</c:v>
                </c:pt>
                <c:pt idx="32">
                  <c:v>1156.9</c:v>
                </c:pt>
                <c:pt idx="33">
                  <c:v>1139.77</c:v>
                </c:pt>
                <c:pt idx="34">
                  <c:v>2383.7</c:v>
                </c:pt>
                <c:pt idx="35">
                  <c:v>405.9</c:v>
                </c:pt>
                <c:pt idx="36">
                  <c:v>572.23</c:v>
                </c:pt>
                <c:pt idx="37">
                  <c:v>1590.0</c:v>
                </c:pt>
                <c:pt idx="38">
                  <c:v>2019.5</c:v>
                </c:pt>
                <c:pt idx="39">
                  <c:v>2140.6</c:v>
                </c:pt>
                <c:pt idx="40">
                  <c:v>2626.6</c:v>
                </c:pt>
                <c:pt idx="41">
                  <c:v>2274.6</c:v>
                </c:pt>
                <c:pt idx="42">
                  <c:v>2287.2</c:v>
                </c:pt>
                <c:pt idx="43">
                  <c:v>2039.9</c:v>
                </c:pt>
                <c:pt idx="44">
                  <c:v>3147.4</c:v>
                </c:pt>
                <c:pt idx="45">
                  <c:v>2022.8</c:v>
                </c:pt>
                <c:pt idx="46">
                  <c:v>2203.800000000001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3435448"/>
        <c:axId val="894198424"/>
      </c:barChart>
      <c:lineChart>
        <c:grouping val="standard"/>
        <c:varyColors val="0"/>
        <c:ser>
          <c:idx val="2"/>
          <c:order val="2"/>
          <c:tx>
            <c:v>difference</c:v>
          </c:tx>
          <c:spPr>
            <a:ln>
              <a:solidFill>
                <a:srgbClr val="FFCC00"/>
              </a:solidFill>
            </a:ln>
          </c:spPr>
          <c:marker>
            <c:symbol val="none"/>
          </c:marker>
          <c:cat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cat>
          <c:val>
            <c:numRef>
              <c:f>daytime!$L$4:$L$50</c:f>
              <c:numCache>
                <c:formatCode>General</c:formatCode>
                <c:ptCount val="47"/>
                <c:pt idx="0">
                  <c:v>-307.65</c:v>
                </c:pt>
                <c:pt idx="1">
                  <c:v>-326.2500000000003</c:v>
                </c:pt>
                <c:pt idx="2">
                  <c:v>-262.5999999999996</c:v>
                </c:pt>
                <c:pt idx="3">
                  <c:v>-79.55000000000007</c:v>
                </c:pt>
                <c:pt idx="4">
                  <c:v>-357.900000000001</c:v>
                </c:pt>
                <c:pt idx="5">
                  <c:v>-77.3900000000001</c:v>
                </c:pt>
                <c:pt idx="6">
                  <c:v>27.79999999999973</c:v>
                </c:pt>
                <c:pt idx="7">
                  <c:v>-98.59999999999992</c:v>
                </c:pt>
                <c:pt idx="8">
                  <c:v>249.9</c:v>
                </c:pt>
                <c:pt idx="9">
                  <c:v>-270.7999999999996</c:v>
                </c:pt>
                <c:pt idx="10">
                  <c:v>-28.0</c:v>
                </c:pt>
                <c:pt idx="11">
                  <c:v>110.4999999999993</c:v>
                </c:pt>
                <c:pt idx="12">
                  <c:v>1.370000000000118</c:v>
                </c:pt>
                <c:pt idx="13">
                  <c:v>154.5999999999985</c:v>
                </c:pt>
                <c:pt idx="14">
                  <c:v>171.3000000000002</c:v>
                </c:pt>
                <c:pt idx="15">
                  <c:v>-112.6000000000001</c:v>
                </c:pt>
                <c:pt idx="16">
                  <c:v>-90.4999999999998</c:v>
                </c:pt>
                <c:pt idx="17">
                  <c:v>19.75999999999999</c:v>
                </c:pt>
                <c:pt idx="18">
                  <c:v>217.66</c:v>
                </c:pt>
                <c:pt idx="19">
                  <c:v>319.2899999999996</c:v>
                </c:pt>
                <c:pt idx="20">
                  <c:v>261.7599999999996</c:v>
                </c:pt>
                <c:pt idx="21">
                  <c:v>89.60000000000011</c:v>
                </c:pt>
                <c:pt idx="22">
                  <c:v>174.5000000000005</c:v>
                </c:pt>
                <c:pt idx="23">
                  <c:v>121.1000000000001</c:v>
                </c:pt>
                <c:pt idx="24">
                  <c:v>39.30000000000017</c:v>
                </c:pt>
                <c:pt idx="26">
                  <c:v>349.5999999999996</c:v>
                </c:pt>
                <c:pt idx="27">
                  <c:v>133.6000000000001</c:v>
                </c:pt>
                <c:pt idx="28">
                  <c:v>60.12000000000001</c:v>
                </c:pt>
                <c:pt idx="29">
                  <c:v>121.8</c:v>
                </c:pt>
                <c:pt idx="30">
                  <c:v>227.1999999999998</c:v>
                </c:pt>
                <c:pt idx="31">
                  <c:v>143.7999999999997</c:v>
                </c:pt>
                <c:pt idx="32">
                  <c:v>62.59999999999993</c:v>
                </c:pt>
                <c:pt idx="33">
                  <c:v>433.7399999999996</c:v>
                </c:pt>
                <c:pt idx="34">
                  <c:v>371.4000000000003</c:v>
                </c:pt>
                <c:pt idx="35">
                  <c:v>62.82</c:v>
                </c:pt>
                <c:pt idx="36">
                  <c:v>43.17999999999996</c:v>
                </c:pt>
                <c:pt idx="37">
                  <c:v>60.39999999999964</c:v>
                </c:pt>
                <c:pt idx="38">
                  <c:v>125.9000000000001</c:v>
                </c:pt>
                <c:pt idx="39">
                  <c:v>87.0</c:v>
                </c:pt>
                <c:pt idx="40">
                  <c:v>337.4000000000001</c:v>
                </c:pt>
                <c:pt idx="41">
                  <c:v>169.1000000000008</c:v>
                </c:pt>
                <c:pt idx="42">
                  <c:v>300.9000000000001</c:v>
                </c:pt>
                <c:pt idx="43">
                  <c:v>467.4999999999989</c:v>
                </c:pt>
                <c:pt idx="44">
                  <c:v>366.199999999999</c:v>
                </c:pt>
                <c:pt idx="45">
                  <c:v>92.19999999999983</c:v>
                </c:pt>
                <c:pt idx="46">
                  <c:v>135.0000000000005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3526968"/>
        <c:axId val="893751192"/>
      </c:lineChart>
      <c:dateAx>
        <c:axId val="8934354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crossAx val="894198424"/>
        <c:crosses val="autoZero"/>
        <c:auto val="1"/>
        <c:lblOffset val="100"/>
        <c:baseTimeUnit val="days"/>
        <c:majorUnit val="5.0"/>
        <c:majorTimeUnit val="days"/>
        <c:minorUnit val="1.0"/>
        <c:minorTimeUnit val="days"/>
      </c:dateAx>
      <c:valAx>
        <c:axId val="894198424"/>
        <c:scaling>
          <c:orientation val="minMax"/>
          <c:max val="4500.0"/>
          <c:min val="-5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Daytime sensible</a:t>
                </a:r>
                <a:r>
                  <a:rPr lang="en-US" baseline="0"/>
                  <a:t> heat flux</a:t>
                </a:r>
                <a:r>
                  <a:rPr lang="en-US"/>
                  <a:t> (W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3435448"/>
        <c:crosses val="autoZero"/>
        <c:crossBetween val="between"/>
      </c:valAx>
      <c:valAx>
        <c:axId val="893751192"/>
        <c:scaling>
          <c:orientation val="minMax"/>
          <c:max val="50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Difference of NCAR 3 - NCAR 1, (W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3526968"/>
        <c:crosses val="max"/>
        <c:crossBetween val="between"/>
      </c:valAx>
      <c:dateAx>
        <c:axId val="893526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893751192"/>
        <c:crosses val="autoZero"/>
        <c:auto val="1"/>
        <c:lblOffset val="100"/>
        <c:baseTimeUnit val="days"/>
      </c:date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NCAR 1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xVal>
          <c:yVal>
            <c:numRef>
              <c:f>nighttime!$Q$4:$Q$50</c:f>
              <c:numCache>
                <c:formatCode>General</c:formatCode>
                <c:ptCount val="47"/>
                <c:pt idx="0">
                  <c:v>0.0</c:v>
                </c:pt>
                <c:pt idx="1">
                  <c:v>-6.300000000000001</c:v>
                </c:pt>
                <c:pt idx="2">
                  <c:v>-6.300000000000001</c:v>
                </c:pt>
                <c:pt idx="3">
                  <c:v>-47.2</c:v>
                </c:pt>
                <c:pt idx="4">
                  <c:v>-86.0</c:v>
                </c:pt>
                <c:pt idx="5">
                  <c:v>-97.8</c:v>
                </c:pt>
                <c:pt idx="6">
                  <c:v>-301.0999999999999</c:v>
                </c:pt>
                <c:pt idx="7">
                  <c:v>-328.4</c:v>
                </c:pt>
                <c:pt idx="8">
                  <c:v>-361.5999999999999</c:v>
                </c:pt>
                <c:pt idx="9">
                  <c:v>-443.1999999999999</c:v>
                </c:pt>
                <c:pt idx="10">
                  <c:v>-446.6999999999999</c:v>
                </c:pt>
                <c:pt idx="11">
                  <c:v>-530.1</c:v>
                </c:pt>
                <c:pt idx="12">
                  <c:v>-539.7</c:v>
                </c:pt>
                <c:pt idx="13">
                  <c:v>-539.7</c:v>
                </c:pt>
                <c:pt idx="14">
                  <c:v>-539.7</c:v>
                </c:pt>
                <c:pt idx="15">
                  <c:v>-553.8</c:v>
                </c:pt>
                <c:pt idx="16">
                  <c:v>-553.8</c:v>
                </c:pt>
                <c:pt idx="17">
                  <c:v>-613.1</c:v>
                </c:pt>
                <c:pt idx="18">
                  <c:v>-689.7</c:v>
                </c:pt>
                <c:pt idx="19">
                  <c:v>-766.6</c:v>
                </c:pt>
                <c:pt idx="20">
                  <c:v>-780.7</c:v>
                </c:pt>
                <c:pt idx="21">
                  <c:v>-784.6</c:v>
                </c:pt>
                <c:pt idx="22">
                  <c:v>-784.7</c:v>
                </c:pt>
                <c:pt idx="23">
                  <c:v>-784.7</c:v>
                </c:pt>
                <c:pt idx="24">
                  <c:v>-1098.8</c:v>
                </c:pt>
                <c:pt idx="25">
                  <c:v>-1098.8</c:v>
                </c:pt>
                <c:pt idx="26">
                  <c:v>-1193.2</c:v>
                </c:pt>
                <c:pt idx="27">
                  <c:v>-1194.1</c:v>
                </c:pt>
                <c:pt idx="28">
                  <c:v>-1212.5</c:v>
                </c:pt>
                <c:pt idx="29">
                  <c:v>-1250.9</c:v>
                </c:pt>
                <c:pt idx="30">
                  <c:v>-1322.8</c:v>
                </c:pt>
                <c:pt idx="31">
                  <c:v>-1398.200000000001</c:v>
                </c:pt>
                <c:pt idx="32">
                  <c:v>-1571.900000000001</c:v>
                </c:pt>
                <c:pt idx="33">
                  <c:v>-1578.300000000001</c:v>
                </c:pt>
                <c:pt idx="34">
                  <c:v>-1578.300000000001</c:v>
                </c:pt>
                <c:pt idx="35">
                  <c:v>-1578.600000000001</c:v>
                </c:pt>
                <c:pt idx="36">
                  <c:v>-1623.000000000001</c:v>
                </c:pt>
                <c:pt idx="37">
                  <c:v>-1623.000000000001</c:v>
                </c:pt>
                <c:pt idx="38">
                  <c:v>-1628.800000000001</c:v>
                </c:pt>
                <c:pt idx="39">
                  <c:v>-1644.200000000001</c:v>
                </c:pt>
                <c:pt idx="40">
                  <c:v>-1701.500000000001</c:v>
                </c:pt>
                <c:pt idx="41">
                  <c:v>-1740.300000000001</c:v>
                </c:pt>
                <c:pt idx="42">
                  <c:v>-1765.600000000001</c:v>
                </c:pt>
                <c:pt idx="43">
                  <c:v>-1765.600000000001</c:v>
                </c:pt>
                <c:pt idx="44">
                  <c:v>-1854.600000000001</c:v>
                </c:pt>
                <c:pt idx="45">
                  <c:v>-1908.600000000001</c:v>
                </c:pt>
                <c:pt idx="46">
                  <c:v>-1942.300000000001</c:v>
                </c:pt>
              </c:numCache>
            </c:numRef>
          </c:yVal>
          <c:smooth val="1"/>
        </c:ser>
        <c:ser>
          <c:idx val="1"/>
          <c:order val="1"/>
          <c:tx>
            <c:v>NCAR3</c:v>
          </c:tx>
          <c:spPr>
            <a:ln>
              <a:solidFill>
                <a:srgbClr val="00CC00"/>
              </a:solidFill>
            </a:ln>
          </c:spPr>
          <c:marker>
            <c:symbol val="none"/>
          </c:marker>
          <c:xVal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xVal>
          <c:yVal>
            <c:numRef>
              <c:f>nighttime!$R$4:$R$50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-16.7</c:v>
                </c:pt>
                <c:pt idx="4">
                  <c:v>-54.9</c:v>
                </c:pt>
                <c:pt idx="5">
                  <c:v>-57.8</c:v>
                </c:pt>
                <c:pt idx="6">
                  <c:v>-273.5</c:v>
                </c:pt>
                <c:pt idx="7">
                  <c:v>-273.5</c:v>
                </c:pt>
                <c:pt idx="8">
                  <c:v>-312.5</c:v>
                </c:pt>
                <c:pt idx="9">
                  <c:v>-360.2</c:v>
                </c:pt>
                <c:pt idx="10">
                  <c:v>-586.8</c:v>
                </c:pt>
                <c:pt idx="11">
                  <c:v>-687.1</c:v>
                </c:pt>
                <c:pt idx="12">
                  <c:v>-697.7</c:v>
                </c:pt>
                <c:pt idx="13">
                  <c:v>-697.7</c:v>
                </c:pt>
                <c:pt idx="14">
                  <c:v>-700.2</c:v>
                </c:pt>
                <c:pt idx="15">
                  <c:v>-701.4</c:v>
                </c:pt>
                <c:pt idx="16">
                  <c:v>-718.9</c:v>
                </c:pt>
                <c:pt idx="17">
                  <c:v>-749.2</c:v>
                </c:pt>
                <c:pt idx="18">
                  <c:v>-776.4999999999999</c:v>
                </c:pt>
                <c:pt idx="19">
                  <c:v>-900.2999999999998</c:v>
                </c:pt>
                <c:pt idx="20">
                  <c:v>-901.5999999999998</c:v>
                </c:pt>
                <c:pt idx="21">
                  <c:v>-907.0999999999998</c:v>
                </c:pt>
                <c:pt idx="22">
                  <c:v>-907.1999999999998</c:v>
                </c:pt>
                <c:pt idx="23">
                  <c:v>-949.9999999999998</c:v>
                </c:pt>
                <c:pt idx="24">
                  <c:v>-1455.1</c:v>
                </c:pt>
                <c:pt idx="25">
                  <c:v>-1455.1</c:v>
                </c:pt>
                <c:pt idx="26">
                  <c:v>-1528.4</c:v>
                </c:pt>
                <c:pt idx="27">
                  <c:v>-1528.4</c:v>
                </c:pt>
                <c:pt idx="28">
                  <c:v>-1553.4</c:v>
                </c:pt>
                <c:pt idx="29">
                  <c:v>-1573.8</c:v>
                </c:pt>
                <c:pt idx="30">
                  <c:v>-1635.9</c:v>
                </c:pt>
                <c:pt idx="31">
                  <c:v>-1815.4</c:v>
                </c:pt>
                <c:pt idx="32">
                  <c:v>-1963.6</c:v>
                </c:pt>
                <c:pt idx="33">
                  <c:v>-1967.6</c:v>
                </c:pt>
                <c:pt idx="34">
                  <c:v>-1985.4</c:v>
                </c:pt>
                <c:pt idx="35">
                  <c:v>-1985.4</c:v>
                </c:pt>
                <c:pt idx="36">
                  <c:v>-1995.7</c:v>
                </c:pt>
                <c:pt idx="37">
                  <c:v>-1995.7</c:v>
                </c:pt>
                <c:pt idx="38">
                  <c:v>-2017.2</c:v>
                </c:pt>
                <c:pt idx="39">
                  <c:v>-2039.9</c:v>
                </c:pt>
                <c:pt idx="40">
                  <c:v>-2253.0</c:v>
                </c:pt>
                <c:pt idx="41">
                  <c:v>-2290.4</c:v>
                </c:pt>
                <c:pt idx="42">
                  <c:v>-2316.0</c:v>
                </c:pt>
                <c:pt idx="43">
                  <c:v>-2316.0</c:v>
                </c:pt>
                <c:pt idx="44">
                  <c:v>-2412.4</c:v>
                </c:pt>
                <c:pt idx="45">
                  <c:v>-2477.7</c:v>
                </c:pt>
                <c:pt idx="46">
                  <c:v>-2495.3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0165432"/>
        <c:axId val="920156360"/>
      </c:scatterChart>
      <c:scatterChart>
        <c:scatterStyle val="smoothMarker"/>
        <c:varyColors val="0"/>
        <c:ser>
          <c:idx val="2"/>
          <c:order val="2"/>
          <c:tx>
            <c:v>Normalized difference</c:v>
          </c:tx>
          <c:spPr>
            <a:ln>
              <a:solidFill>
                <a:prstClr val="black"/>
              </a:solidFill>
              <a:prstDash val="dash"/>
            </a:ln>
          </c:spPr>
          <c:marker>
            <c:symbol val="none"/>
          </c:marker>
          <c:xVal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xVal>
          <c:yVal>
            <c:numRef>
              <c:f>nighttime!$S$4:$S$50</c:f>
              <c:numCache>
                <c:formatCode>General</c:formatCode>
                <c:ptCount val="47"/>
                <c:pt idx="0">
                  <c:v>0.0</c:v>
                </c:pt>
                <c:pt idx="1">
                  <c:v>-1.0</c:v>
                </c:pt>
                <c:pt idx="2">
                  <c:v>-1.0</c:v>
                </c:pt>
                <c:pt idx="3">
                  <c:v>-0.646186440677966</c:v>
                </c:pt>
                <c:pt idx="4">
                  <c:v>-0.361627906976744</c:v>
                </c:pt>
                <c:pt idx="5">
                  <c:v>-0.408997955010225</c:v>
                </c:pt>
                <c:pt idx="6">
                  <c:v>-0.0916638990368647</c:v>
                </c:pt>
                <c:pt idx="7">
                  <c:v>-0.167174177831912</c:v>
                </c:pt>
                <c:pt idx="8">
                  <c:v>-0.135785398230088</c:v>
                </c:pt>
                <c:pt idx="9">
                  <c:v>-0.187274368231047</c:v>
                </c:pt>
                <c:pt idx="10">
                  <c:v>0.313633310946944</c:v>
                </c:pt>
                <c:pt idx="11">
                  <c:v>0.296170533861536</c:v>
                </c:pt>
                <c:pt idx="12">
                  <c:v>0.292755234389476</c:v>
                </c:pt>
                <c:pt idx="13">
                  <c:v>0.292755234389476</c:v>
                </c:pt>
                <c:pt idx="14">
                  <c:v>0.297387437465259</c:v>
                </c:pt>
                <c:pt idx="15">
                  <c:v>0.266522210184182</c:v>
                </c:pt>
                <c:pt idx="16">
                  <c:v>0.2981220657277</c:v>
                </c:pt>
                <c:pt idx="17">
                  <c:v>0.221986625346599</c:v>
                </c:pt>
                <c:pt idx="18">
                  <c:v>0.125851819631724</c:v>
                </c:pt>
                <c:pt idx="19">
                  <c:v>0.174406470127837</c:v>
                </c:pt>
                <c:pt idx="20">
                  <c:v>0.1548610221596</c:v>
                </c:pt>
                <c:pt idx="21">
                  <c:v>0.156130512362987</c:v>
                </c:pt>
                <c:pt idx="22">
                  <c:v>0.156110615521855</c:v>
                </c:pt>
                <c:pt idx="23">
                  <c:v>0.210653753026634</c:v>
                </c:pt>
                <c:pt idx="24">
                  <c:v>0.324262832180561</c:v>
                </c:pt>
                <c:pt idx="25">
                  <c:v>0.324262832180561</c:v>
                </c:pt>
                <c:pt idx="26">
                  <c:v>0.280925243043915</c:v>
                </c:pt>
                <c:pt idx="27">
                  <c:v>0.279959802361611</c:v>
                </c:pt>
                <c:pt idx="28">
                  <c:v>0.281154639175257</c:v>
                </c:pt>
                <c:pt idx="29">
                  <c:v>0.258134143416739</c:v>
                </c:pt>
                <c:pt idx="30">
                  <c:v>0.236694889628061</c:v>
                </c:pt>
                <c:pt idx="31">
                  <c:v>0.298383636103561</c:v>
                </c:pt>
                <c:pt idx="32">
                  <c:v>0.249188879699726</c:v>
                </c:pt>
                <c:pt idx="33">
                  <c:v>0.246657796363175</c:v>
                </c:pt>
                <c:pt idx="34">
                  <c:v>0.257935753659</c:v>
                </c:pt>
                <c:pt idx="35">
                  <c:v>0.257696693272519</c:v>
                </c:pt>
                <c:pt idx="36">
                  <c:v>0.229636475662353</c:v>
                </c:pt>
                <c:pt idx="37">
                  <c:v>0.229636475662353</c:v>
                </c:pt>
                <c:pt idx="38">
                  <c:v>0.238457760314341</c:v>
                </c:pt>
                <c:pt idx="39">
                  <c:v>0.240664152779467</c:v>
                </c:pt>
                <c:pt idx="40">
                  <c:v>0.324125771378195</c:v>
                </c:pt>
                <c:pt idx="41">
                  <c:v>0.316094926162156</c:v>
                </c:pt>
                <c:pt idx="42">
                  <c:v>0.311735387403715</c:v>
                </c:pt>
                <c:pt idx="43">
                  <c:v>0.311735387403715</c:v>
                </c:pt>
                <c:pt idx="44">
                  <c:v>0.300765663754987</c:v>
                </c:pt>
                <c:pt idx="45">
                  <c:v>0.298176674001886</c:v>
                </c:pt>
                <c:pt idx="46">
                  <c:v>0.284713998867322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0153304"/>
        <c:axId val="920147800"/>
      </c:scatterChart>
      <c:valAx>
        <c:axId val="920165432"/>
        <c:scaling>
          <c:orientation val="minMax"/>
          <c:max val="40770.0"/>
          <c:min val="40724.0"/>
        </c:scaling>
        <c:delete val="0"/>
        <c:axPos val="b"/>
        <c:numFmt formatCode="m/d/yyyy" sourceLinked="1"/>
        <c:majorTickMark val="out"/>
        <c:minorTickMark val="none"/>
        <c:tickLblPos val="low"/>
        <c:crossAx val="920156360"/>
        <c:crosses val="autoZero"/>
        <c:crossBetween val="midCat"/>
        <c:minorUnit val="1.0"/>
      </c:valAx>
      <c:valAx>
        <c:axId val="920156360"/>
        <c:scaling>
          <c:orientation val="minMax"/>
          <c:max val="500.0"/>
          <c:min val="-6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Growing season accumulated nighttime  </a:t>
                </a:r>
                <a:r>
                  <a:rPr lang="en-US" dirty="0"/>
                  <a:t>latent heat flux (W m</a:t>
                </a:r>
                <a:r>
                  <a:rPr lang="en-US" baseline="30000" dirty="0"/>
                  <a:t>-2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0165432"/>
        <c:crosses val="autoZero"/>
        <c:crossBetween val="midCat"/>
      </c:valAx>
      <c:valAx>
        <c:axId val="920147800"/>
        <c:scaling>
          <c:orientation val="minMax"/>
          <c:max val="1.0"/>
          <c:min val="-1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difference (NCAR 3-NCAR 1)/NCAR 1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0153304"/>
        <c:crosses val="max"/>
        <c:crossBetween val="midCat"/>
      </c:valAx>
      <c:valAx>
        <c:axId val="9201533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920147800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NCAR1</c:v>
          </c:tx>
          <c:spPr>
            <a:solidFill>
              <a:schemeClr val="tx1"/>
            </a:solidFill>
          </c:spPr>
          <c:invertIfNegative val="0"/>
          <c:cat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cat>
          <c:val>
            <c:numRef>
              <c:f>nighttime!$F$4:$F$50</c:f>
              <c:numCache>
                <c:formatCode>General</c:formatCode>
                <c:ptCount val="47"/>
                <c:pt idx="0">
                  <c:v>11.304</c:v>
                </c:pt>
                <c:pt idx="1">
                  <c:v>13.379</c:v>
                </c:pt>
                <c:pt idx="2">
                  <c:v>14.016</c:v>
                </c:pt>
                <c:pt idx="3">
                  <c:v>7.803999999999998</c:v>
                </c:pt>
                <c:pt idx="4">
                  <c:v>5.556999999999999</c:v>
                </c:pt>
                <c:pt idx="5">
                  <c:v>4.501</c:v>
                </c:pt>
                <c:pt idx="6">
                  <c:v>7.613999999999994</c:v>
                </c:pt>
                <c:pt idx="7">
                  <c:v>12.052</c:v>
                </c:pt>
                <c:pt idx="8">
                  <c:v>2.113</c:v>
                </c:pt>
                <c:pt idx="9">
                  <c:v>8.509</c:v>
                </c:pt>
                <c:pt idx="10">
                  <c:v>13.315</c:v>
                </c:pt>
                <c:pt idx="11">
                  <c:v>8.758000000000001</c:v>
                </c:pt>
                <c:pt idx="12">
                  <c:v>13.683</c:v>
                </c:pt>
                <c:pt idx="13">
                  <c:v>12.142</c:v>
                </c:pt>
                <c:pt idx="14">
                  <c:v>13.67</c:v>
                </c:pt>
                <c:pt idx="15">
                  <c:v>17.73599999999999</c:v>
                </c:pt>
                <c:pt idx="16">
                  <c:v>20.74399999999999</c:v>
                </c:pt>
                <c:pt idx="17">
                  <c:v>18.207</c:v>
                </c:pt>
                <c:pt idx="18">
                  <c:v>14.543</c:v>
                </c:pt>
                <c:pt idx="19">
                  <c:v>12.311</c:v>
                </c:pt>
                <c:pt idx="20">
                  <c:v>13.096</c:v>
                </c:pt>
                <c:pt idx="21">
                  <c:v>15.397</c:v>
                </c:pt>
                <c:pt idx="22">
                  <c:v>14.824</c:v>
                </c:pt>
                <c:pt idx="23">
                  <c:v>18.49299999999998</c:v>
                </c:pt>
                <c:pt idx="24">
                  <c:v>13.763</c:v>
                </c:pt>
                <c:pt idx="26">
                  <c:v>10.192</c:v>
                </c:pt>
                <c:pt idx="27">
                  <c:v>19.34299999999999</c:v>
                </c:pt>
                <c:pt idx="28">
                  <c:v>16.75699999999999</c:v>
                </c:pt>
                <c:pt idx="29">
                  <c:v>5.320999999999992</c:v>
                </c:pt>
                <c:pt idx="30">
                  <c:v>10.949</c:v>
                </c:pt>
                <c:pt idx="31">
                  <c:v>11.246</c:v>
                </c:pt>
                <c:pt idx="32">
                  <c:v>15.255</c:v>
                </c:pt>
                <c:pt idx="33">
                  <c:v>19.28</c:v>
                </c:pt>
                <c:pt idx="34">
                  <c:v>17.709</c:v>
                </c:pt>
                <c:pt idx="35">
                  <c:v>13.232</c:v>
                </c:pt>
                <c:pt idx="36">
                  <c:v>20.59999999999999</c:v>
                </c:pt>
                <c:pt idx="37">
                  <c:v>19.71899999999999</c:v>
                </c:pt>
                <c:pt idx="38">
                  <c:v>12.111</c:v>
                </c:pt>
                <c:pt idx="39">
                  <c:v>10.655</c:v>
                </c:pt>
                <c:pt idx="40">
                  <c:v>13.025</c:v>
                </c:pt>
                <c:pt idx="41">
                  <c:v>13.219</c:v>
                </c:pt>
                <c:pt idx="42">
                  <c:v>8.533000000000001</c:v>
                </c:pt>
                <c:pt idx="43">
                  <c:v>13.481</c:v>
                </c:pt>
                <c:pt idx="44">
                  <c:v>7.019</c:v>
                </c:pt>
                <c:pt idx="45">
                  <c:v>11.55</c:v>
                </c:pt>
                <c:pt idx="46">
                  <c:v>8.616000000000001</c:v>
                </c:pt>
              </c:numCache>
            </c:numRef>
          </c:val>
        </c:ser>
        <c:ser>
          <c:idx val="1"/>
          <c:order val="1"/>
          <c:tx>
            <c:v>NCAR 3</c:v>
          </c:tx>
          <c:spPr>
            <a:solidFill>
              <a:srgbClr val="33CC33"/>
            </a:solidFill>
          </c:spPr>
          <c:invertIfNegative val="0"/>
          <c:cat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cat>
          <c:val>
            <c:numRef>
              <c:f>nighttime!$G$4:$G$50</c:f>
              <c:numCache>
                <c:formatCode>General</c:formatCode>
                <c:ptCount val="47"/>
                <c:pt idx="0">
                  <c:v>11.488</c:v>
                </c:pt>
                <c:pt idx="1">
                  <c:v>14.626</c:v>
                </c:pt>
                <c:pt idx="2">
                  <c:v>13.937</c:v>
                </c:pt>
                <c:pt idx="3">
                  <c:v>8.042000000000001</c:v>
                </c:pt>
                <c:pt idx="4">
                  <c:v>5.653999999999994</c:v>
                </c:pt>
                <c:pt idx="5">
                  <c:v>8.029000000000001</c:v>
                </c:pt>
                <c:pt idx="6">
                  <c:v>6.688999999999996</c:v>
                </c:pt>
                <c:pt idx="7">
                  <c:v>9.104000000000001</c:v>
                </c:pt>
                <c:pt idx="8">
                  <c:v>4.965999999999997</c:v>
                </c:pt>
                <c:pt idx="9">
                  <c:v>10.047</c:v>
                </c:pt>
                <c:pt idx="10">
                  <c:v>15.053</c:v>
                </c:pt>
                <c:pt idx="11">
                  <c:v>8.638</c:v>
                </c:pt>
                <c:pt idx="12">
                  <c:v>12.588</c:v>
                </c:pt>
                <c:pt idx="13">
                  <c:v>12.389</c:v>
                </c:pt>
                <c:pt idx="14">
                  <c:v>17.09399999999999</c:v>
                </c:pt>
                <c:pt idx="15">
                  <c:v>21.496</c:v>
                </c:pt>
                <c:pt idx="16">
                  <c:v>21.511</c:v>
                </c:pt>
                <c:pt idx="17">
                  <c:v>15.617</c:v>
                </c:pt>
                <c:pt idx="18">
                  <c:v>14.313</c:v>
                </c:pt>
                <c:pt idx="19">
                  <c:v>11.928</c:v>
                </c:pt>
                <c:pt idx="20">
                  <c:v>14.416</c:v>
                </c:pt>
                <c:pt idx="21">
                  <c:v>16.499</c:v>
                </c:pt>
                <c:pt idx="22">
                  <c:v>11.006</c:v>
                </c:pt>
                <c:pt idx="23">
                  <c:v>17.73700000000001</c:v>
                </c:pt>
                <c:pt idx="24">
                  <c:v>11.782</c:v>
                </c:pt>
                <c:pt idx="26">
                  <c:v>7.842999999999995</c:v>
                </c:pt>
                <c:pt idx="27">
                  <c:v>17.168</c:v>
                </c:pt>
                <c:pt idx="28">
                  <c:v>15.552</c:v>
                </c:pt>
                <c:pt idx="29">
                  <c:v>3.934999999999999</c:v>
                </c:pt>
                <c:pt idx="30">
                  <c:v>10.085</c:v>
                </c:pt>
                <c:pt idx="31">
                  <c:v>11.155</c:v>
                </c:pt>
                <c:pt idx="32">
                  <c:v>13.609</c:v>
                </c:pt>
                <c:pt idx="33">
                  <c:v>15.154</c:v>
                </c:pt>
                <c:pt idx="34">
                  <c:v>13.353</c:v>
                </c:pt>
                <c:pt idx="35">
                  <c:v>8.636000000000001</c:v>
                </c:pt>
                <c:pt idx="36">
                  <c:v>17.04099999999999</c:v>
                </c:pt>
                <c:pt idx="37">
                  <c:v>15.251</c:v>
                </c:pt>
                <c:pt idx="38">
                  <c:v>11.996</c:v>
                </c:pt>
                <c:pt idx="39">
                  <c:v>8.917000000000001</c:v>
                </c:pt>
                <c:pt idx="40">
                  <c:v>10.805</c:v>
                </c:pt>
                <c:pt idx="41">
                  <c:v>7.845000000000001</c:v>
                </c:pt>
                <c:pt idx="42">
                  <c:v>7.382999999999996</c:v>
                </c:pt>
                <c:pt idx="43">
                  <c:v>10.963</c:v>
                </c:pt>
                <c:pt idx="44">
                  <c:v>10.745</c:v>
                </c:pt>
                <c:pt idx="45">
                  <c:v>8.451</c:v>
                </c:pt>
                <c:pt idx="46">
                  <c:v>9.101000000000001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0081816"/>
        <c:axId val="920084824"/>
      </c:barChart>
      <c:lineChart>
        <c:grouping val="standard"/>
        <c:varyColors val="0"/>
        <c:ser>
          <c:idx val="2"/>
          <c:order val="2"/>
          <c:tx>
            <c:v>difference</c:v>
          </c:tx>
          <c:spPr>
            <a:ln>
              <a:solidFill>
                <a:srgbClr val="FFCC00"/>
              </a:solidFill>
            </a:ln>
          </c:spPr>
          <c:marker>
            <c:symbol val="none"/>
          </c:marker>
          <c:cat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cat>
          <c:val>
            <c:numRef>
              <c:f>nighttime!$H$4:$H$50</c:f>
              <c:numCache>
                <c:formatCode>General</c:formatCode>
                <c:ptCount val="47"/>
                <c:pt idx="0">
                  <c:v>0.183999999999998</c:v>
                </c:pt>
                <c:pt idx="1">
                  <c:v>1.247</c:v>
                </c:pt>
                <c:pt idx="2">
                  <c:v>-0.0790000000000024</c:v>
                </c:pt>
                <c:pt idx="3">
                  <c:v>0.238000000000002</c:v>
                </c:pt>
                <c:pt idx="4">
                  <c:v>0.0970000000000004</c:v>
                </c:pt>
                <c:pt idx="5">
                  <c:v>3.528</c:v>
                </c:pt>
                <c:pt idx="6">
                  <c:v>-0.925</c:v>
                </c:pt>
                <c:pt idx="7">
                  <c:v>-2.948</c:v>
                </c:pt>
                <c:pt idx="8">
                  <c:v>2.852999999999997</c:v>
                </c:pt>
                <c:pt idx="9">
                  <c:v>1.537999999999998</c:v>
                </c:pt>
                <c:pt idx="10">
                  <c:v>1.737999999999999</c:v>
                </c:pt>
                <c:pt idx="11">
                  <c:v>-0.120000000000001</c:v>
                </c:pt>
                <c:pt idx="12">
                  <c:v>-1.095000000000001</c:v>
                </c:pt>
                <c:pt idx="13">
                  <c:v>0.246999999999998</c:v>
                </c:pt>
                <c:pt idx="14">
                  <c:v>3.424</c:v>
                </c:pt>
                <c:pt idx="15">
                  <c:v>3.76000000000001</c:v>
                </c:pt>
                <c:pt idx="16">
                  <c:v>0.767</c:v>
                </c:pt>
                <c:pt idx="17">
                  <c:v>-2.590000000000003</c:v>
                </c:pt>
                <c:pt idx="18">
                  <c:v>-0.229999999999995</c:v>
                </c:pt>
                <c:pt idx="19">
                  <c:v>-0.383000000000003</c:v>
                </c:pt>
                <c:pt idx="20">
                  <c:v>1.319999999999998</c:v>
                </c:pt>
                <c:pt idx="21">
                  <c:v>1.102000000000002</c:v>
                </c:pt>
                <c:pt idx="22">
                  <c:v>-3.817999999999998</c:v>
                </c:pt>
                <c:pt idx="23">
                  <c:v>-0.755999999999997</c:v>
                </c:pt>
                <c:pt idx="24">
                  <c:v>-1.981</c:v>
                </c:pt>
                <c:pt idx="26">
                  <c:v>-2.349000000000001</c:v>
                </c:pt>
                <c:pt idx="27">
                  <c:v>-2.175000000000001</c:v>
                </c:pt>
                <c:pt idx="28">
                  <c:v>-1.204999999999998</c:v>
                </c:pt>
                <c:pt idx="29">
                  <c:v>-1.386</c:v>
                </c:pt>
                <c:pt idx="30">
                  <c:v>-0.863999999999997</c:v>
                </c:pt>
                <c:pt idx="31">
                  <c:v>-0.0910000000000011</c:v>
                </c:pt>
                <c:pt idx="32">
                  <c:v>-1.646000000000001</c:v>
                </c:pt>
                <c:pt idx="33">
                  <c:v>-4.125999999999995</c:v>
                </c:pt>
                <c:pt idx="34">
                  <c:v>-4.356000000000002</c:v>
                </c:pt>
                <c:pt idx="35">
                  <c:v>-4.596000000000002</c:v>
                </c:pt>
                <c:pt idx="36">
                  <c:v>-3.559000000000001</c:v>
                </c:pt>
                <c:pt idx="37">
                  <c:v>-4.468</c:v>
                </c:pt>
                <c:pt idx="38">
                  <c:v>-0.115</c:v>
                </c:pt>
                <c:pt idx="39">
                  <c:v>-1.737999999999998</c:v>
                </c:pt>
                <c:pt idx="40">
                  <c:v>-2.220000000000003</c:v>
                </c:pt>
                <c:pt idx="41">
                  <c:v>-5.373999999999999</c:v>
                </c:pt>
                <c:pt idx="42">
                  <c:v>-1.150000000000002</c:v>
                </c:pt>
                <c:pt idx="43">
                  <c:v>-2.517999999999999</c:v>
                </c:pt>
                <c:pt idx="44">
                  <c:v>3.726</c:v>
                </c:pt>
                <c:pt idx="45">
                  <c:v>-3.099000000000002</c:v>
                </c:pt>
                <c:pt idx="46">
                  <c:v>0.484999999999998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0071144"/>
        <c:axId val="920091160"/>
      </c:lineChart>
      <c:dateAx>
        <c:axId val="92008181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920084824"/>
        <c:crosses val="autoZero"/>
        <c:auto val="1"/>
        <c:lblOffset val="100"/>
        <c:baseTimeUnit val="days"/>
        <c:majorUnit val="5.0"/>
        <c:majorTimeUnit val="days"/>
        <c:minorUnit val="1.0"/>
        <c:minorTimeUnit val="days"/>
      </c:dateAx>
      <c:valAx>
        <c:axId val="920084824"/>
        <c:scaling>
          <c:orientation val="minMax"/>
          <c:max val="35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Nighttime accumulated </a:t>
                </a:r>
                <a:r>
                  <a:rPr lang="en-US" dirty="0"/>
                  <a:t>ecosystem </a:t>
                </a:r>
                <a:r>
                  <a:rPr lang="en-US" dirty="0" smtClean="0"/>
                  <a:t>production </a:t>
                </a:r>
                <a:r>
                  <a:rPr lang="en-US" dirty="0"/>
                  <a:t>(g C m</a:t>
                </a:r>
                <a:r>
                  <a:rPr lang="en-US" baseline="30000" dirty="0"/>
                  <a:t>-2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0081816"/>
        <c:crosses val="autoZero"/>
        <c:crossBetween val="between"/>
      </c:valAx>
      <c:valAx>
        <c:axId val="920091160"/>
        <c:scaling>
          <c:orientation val="minMax"/>
          <c:max val="35.0"/>
          <c:min val="-15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Difference of NCAR 3 - NCAR 1, (g C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0071144"/>
        <c:crosses val="max"/>
        <c:crossBetween val="between"/>
      </c:valAx>
      <c:dateAx>
        <c:axId val="92007114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920091160"/>
        <c:crosses val="autoZero"/>
        <c:auto val="1"/>
        <c:lblOffset val="100"/>
        <c:baseTimeUnit val="days"/>
      </c:date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NLAE_1</c:v>
          </c:tx>
          <c:invertIfNegative val="0"/>
          <c:cat>
            <c:numRef>
              <c:f>daytime!$A$4:$A$72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cat>
          <c:val>
            <c:numRef>
              <c:f>daytime!$N$4:$N$72</c:f>
              <c:numCache>
                <c:formatCode>General</c:formatCode>
                <c:ptCount val="69"/>
                <c:pt idx="0">
                  <c:v>11.577</c:v>
                </c:pt>
                <c:pt idx="1">
                  <c:v>10.619</c:v>
                </c:pt>
                <c:pt idx="2">
                  <c:v>11.001</c:v>
                </c:pt>
                <c:pt idx="3">
                  <c:v>11.118</c:v>
                </c:pt>
                <c:pt idx="4">
                  <c:v>4.112999999999992</c:v>
                </c:pt>
                <c:pt idx="5">
                  <c:v>7.491000000000001</c:v>
                </c:pt>
                <c:pt idx="6">
                  <c:v>11.854</c:v>
                </c:pt>
                <c:pt idx="7">
                  <c:v>9.273000000000001</c:v>
                </c:pt>
                <c:pt idx="8">
                  <c:v>14.917</c:v>
                </c:pt>
                <c:pt idx="9">
                  <c:v>4.608</c:v>
                </c:pt>
                <c:pt idx="10">
                  <c:v>14.714</c:v>
                </c:pt>
                <c:pt idx="11">
                  <c:v>14.075</c:v>
                </c:pt>
                <c:pt idx="12">
                  <c:v>7.477</c:v>
                </c:pt>
                <c:pt idx="13">
                  <c:v>13.78</c:v>
                </c:pt>
                <c:pt idx="14">
                  <c:v>14.79</c:v>
                </c:pt>
                <c:pt idx="15">
                  <c:v>6.222999999999995</c:v>
                </c:pt>
                <c:pt idx="16">
                  <c:v>9.035</c:v>
                </c:pt>
                <c:pt idx="17">
                  <c:v>13.19</c:v>
                </c:pt>
                <c:pt idx="18">
                  <c:v>8.298</c:v>
                </c:pt>
                <c:pt idx="19">
                  <c:v>12.167</c:v>
                </c:pt>
                <c:pt idx="20">
                  <c:v>23.772</c:v>
                </c:pt>
                <c:pt idx="21">
                  <c:v>11.507</c:v>
                </c:pt>
                <c:pt idx="22">
                  <c:v>15.078</c:v>
                </c:pt>
                <c:pt idx="23">
                  <c:v>13.631</c:v>
                </c:pt>
                <c:pt idx="24">
                  <c:v>14.096</c:v>
                </c:pt>
                <c:pt idx="25">
                  <c:v>21.719</c:v>
                </c:pt>
                <c:pt idx="26">
                  <c:v>15.749</c:v>
                </c:pt>
                <c:pt idx="27">
                  <c:v>19.928</c:v>
                </c:pt>
                <c:pt idx="28">
                  <c:v>8.922</c:v>
                </c:pt>
                <c:pt idx="29">
                  <c:v>16.778</c:v>
                </c:pt>
                <c:pt idx="30">
                  <c:v>12.36</c:v>
                </c:pt>
                <c:pt idx="31">
                  <c:v>11.284</c:v>
                </c:pt>
                <c:pt idx="32">
                  <c:v>17.307</c:v>
                </c:pt>
                <c:pt idx="33">
                  <c:v>3.753</c:v>
                </c:pt>
                <c:pt idx="34">
                  <c:v>6.732</c:v>
                </c:pt>
                <c:pt idx="35">
                  <c:v>13.3</c:v>
                </c:pt>
                <c:pt idx="36">
                  <c:v>5.691000000000001</c:v>
                </c:pt>
                <c:pt idx="37">
                  <c:v>9.364</c:v>
                </c:pt>
                <c:pt idx="38">
                  <c:v>15.746</c:v>
                </c:pt>
                <c:pt idx="39">
                  <c:v>5.306999999999999</c:v>
                </c:pt>
                <c:pt idx="40">
                  <c:v>11.176</c:v>
                </c:pt>
                <c:pt idx="41">
                  <c:v>7.889999999999999</c:v>
                </c:pt>
                <c:pt idx="42">
                  <c:v>9.977</c:v>
                </c:pt>
                <c:pt idx="43">
                  <c:v>16.87</c:v>
                </c:pt>
                <c:pt idx="44">
                  <c:v>16.735</c:v>
                </c:pt>
                <c:pt idx="45">
                  <c:v>14.234</c:v>
                </c:pt>
                <c:pt idx="46">
                  <c:v>9.225</c:v>
                </c:pt>
                <c:pt idx="47">
                  <c:v>13.277</c:v>
                </c:pt>
                <c:pt idx="48">
                  <c:v>7.749000000000002</c:v>
                </c:pt>
                <c:pt idx="49">
                  <c:v>12.954</c:v>
                </c:pt>
                <c:pt idx="50">
                  <c:v>15.714</c:v>
                </c:pt>
                <c:pt idx="51">
                  <c:v>14.48</c:v>
                </c:pt>
                <c:pt idx="52">
                  <c:v>15.079</c:v>
                </c:pt>
                <c:pt idx="53">
                  <c:v>12.811</c:v>
                </c:pt>
                <c:pt idx="54">
                  <c:v>14.199</c:v>
                </c:pt>
                <c:pt idx="55">
                  <c:v>7.346000000000001</c:v>
                </c:pt>
                <c:pt idx="56">
                  <c:v>5.76</c:v>
                </c:pt>
                <c:pt idx="57">
                  <c:v>14.058</c:v>
                </c:pt>
                <c:pt idx="58">
                  <c:v>9.845</c:v>
                </c:pt>
                <c:pt idx="59">
                  <c:v>10.017</c:v>
                </c:pt>
                <c:pt idx="60">
                  <c:v>11.084</c:v>
                </c:pt>
                <c:pt idx="61">
                  <c:v>14.798</c:v>
                </c:pt>
                <c:pt idx="62">
                  <c:v>5.342</c:v>
                </c:pt>
                <c:pt idx="63">
                  <c:v>14.0268</c:v>
                </c:pt>
                <c:pt idx="64">
                  <c:v>8.3074</c:v>
                </c:pt>
                <c:pt idx="65">
                  <c:v>2.9614</c:v>
                </c:pt>
                <c:pt idx="66">
                  <c:v>7.069</c:v>
                </c:pt>
                <c:pt idx="67">
                  <c:v>10.96</c:v>
                </c:pt>
                <c:pt idx="68">
                  <c:v>7.037500000000001</c:v>
                </c:pt>
              </c:numCache>
            </c:numRef>
          </c:val>
        </c:ser>
        <c:ser>
          <c:idx val="1"/>
          <c:order val="1"/>
          <c:tx>
            <c:v>NLAE_2</c:v>
          </c:tx>
          <c:invertIfNegative val="0"/>
          <c:cat>
            <c:numRef>
              <c:f>daytime!$A$4:$A$72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cat>
          <c:val>
            <c:numRef>
              <c:f>daytime!$O$4:$O$72</c:f>
              <c:numCache>
                <c:formatCode>General</c:formatCode>
                <c:ptCount val="69"/>
                <c:pt idx="0">
                  <c:v>11.004</c:v>
                </c:pt>
                <c:pt idx="1">
                  <c:v>15.019</c:v>
                </c:pt>
                <c:pt idx="2">
                  <c:v>15.278</c:v>
                </c:pt>
                <c:pt idx="3">
                  <c:v>14.668</c:v>
                </c:pt>
                <c:pt idx="4">
                  <c:v>4.386</c:v>
                </c:pt>
                <c:pt idx="5">
                  <c:v>11.558</c:v>
                </c:pt>
                <c:pt idx="6">
                  <c:v>13.99</c:v>
                </c:pt>
                <c:pt idx="7">
                  <c:v>8.079</c:v>
                </c:pt>
                <c:pt idx="8">
                  <c:v>5.772</c:v>
                </c:pt>
                <c:pt idx="9">
                  <c:v>34.862</c:v>
                </c:pt>
                <c:pt idx="10">
                  <c:v>15.432</c:v>
                </c:pt>
                <c:pt idx="11">
                  <c:v>8.533</c:v>
                </c:pt>
                <c:pt idx="12">
                  <c:v>6.367999999999991</c:v>
                </c:pt>
                <c:pt idx="13">
                  <c:v>16.42499999999999</c:v>
                </c:pt>
                <c:pt idx="14">
                  <c:v>16.367</c:v>
                </c:pt>
                <c:pt idx="15">
                  <c:v>14.799</c:v>
                </c:pt>
                <c:pt idx="16">
                  <c:v>12.031</c:v>
                </c:pt>
                <c:pt idx="17">
                  <c:v>13.346</c:v>
                </c:pt>
                <c:pt idx="18">
                  <c:v>4.061000000000001</c:v>
                </c:pt>
                <c:pt idx="19">
                  <c:v>9.956</c:v>
                </c:pt>
                <c:pt idx="20">
                  <c:v>13.218</c:v>
                </c:pt>
                <c:pt idx="21">
                  <c:v>12.7</c:v>
                </c:pt>
                <c:pt idx="22">
                  <c:v>21.318</c:v>
                </c:pt>
                <c:pt idx="23">
                  <c:v>17.479</c:v>
                </c:pt>
                <c:pt idx="24">
                  <c:v>8.032000000000001</c:v>
                </c:pt>
                <c:pt idx="25">
                  <c:v>10.718</c:v>
                </c:pt>
                <c:pt idx="26">
                  <c:v>17.953</c:v>
                </c:pt>
                <c:pt idx="27">
                  <c:v>20.341</c:v>
                </c:pt>
                <c:pt idx="28">
                  <c:v>15.264</c:v>
                </c:pt>
                <c:pt idx="29">
                  <c:v>17.74</c:v>
                </c:pt>
                <c:pt idx="30">
                  <c:v>10.234</c:v>
                </c:pt>
                <c:pt idx="31">
                  <c:v>13.124</c:v>
                </c:pt>
                <c:pt idx="32">
                  <c:v>17.60700000000001</c:v>
                </c:pt>
                <c:pt idx="33">
                  <c:v>3.891</c:v>
                </c:pt>
                <c:pt idx="34">
                  <c:v>8.896</c:v>
                </c:pt>
                <c:pt idx="35">
                  <c:v>12.521</c:v>
                </c:pt>
                <c:pt idx="36">
                  <c:v>4.739</c:v>
                </c:pt>
                <c:pt idx="37">
                  <c:v>14.793</c:v>
                </c:pt>
                <c:pt idx="38">
                  <c:v>21.89699999999999</c:v>
                </c:pt>
                <c:pt idx="39">
                  <c:v>8.056000000000002</c:v>
                </c:pt>
                <c:pt idx="40">
                  <c:v>9.053</c:v>
                </c:pt>
                <c:pt idx="41">
                  <c:v>6.998999999999999</c:v>
                </c:pt>
                <c:pt idx="42">
                  <c:v>15.585</c:v>
                </c:pt>
                <c:pt idx="43">
                  <c:v>25.482</c:v>
                </c:pt>
                <c:pt idx="44">
                  <c:v>17.82700000000001</c:v>
                </c:pt>
                <c:pt idx="45">
                  <c:v>16.07100000000001</c:v>
                </c:pt>
                <c:pt idx="46">
                  <c:v>9.201000000000001</c:v>
                </c:pt>
                <c:pt idx="47">
                  <c:v>13.277</c:v>
                </c:pt>
                <c:pt idx="48">
                  <c:v>6.241000000000001</c:v>
                </c:pt>
                <c:pt idx="49">
                  <c:v>15.195</c:v>
                </c:pt>
                <c:pt idx="50">
                  <c:v>20.849</c:v>
                </c:pt>
                <c:pt idx="51">
                  <c:v>17.188</c:v>
                </c:pt>
                <c:pt idx="52">
                  <c:v>14.189</c:v>
                </c:pt>
                <c:pt idx="53">
                  <c:v>13.485</c:v>
                </c:pt>
                <c:pt idx="54">
                  <c:v>16.80399999999999</c:v>
                </c:pt>
                <c:pt idx="55">
                  <c:v>4.452999999999998</c:v>
                </c:pt>
                <c:pt idx="56">
                  <c:v>4.309</c:v>
                </c:pt>
                <c:pt idx="57">
                  <c:v>21.002</c:v>
                </c:pt>
                <c:pt idx="58">
                  <c:v>12.048</c:v>
                </c:pt>
                <c:pt idx="59">
                  <c:v>13.944</c:v>
                </c:pt>
                <c:pt idx="60">
                  <c:v>14.12</c:v>
                </c:pt>
                <c:pt idx="61">
                  <c:v>16.0112</c:v>
                </c:pt>
                <c:pt idx="62">
                  <c:v>3.976</c:v>
                </c:pt>
                <c:pt idx="63">
                  <c:v>20.94589999999998</c:v>
                </c:pt>
                <c:pt idx="64">
                  <c:v>10.39</c:v>
                </c:pt>
                <c:pt idx="65">
                  <c:v>3.546</c:v>
                </c:pt>
                <c:pt idx="66">
                  <c:v>9.626000000000001</c:v>
                </c:pt>
                <c:pt idx="67">
                  <c:v>15.652</c:v>
                </c:pt>
                <c:pt idx="68">
                  <c:v>12.043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8425272"/>
        <c:axId val="874584168"/>
      </c:barChart>
      <c:lineChart>
        <c:grouping val="standard"/>
        <c:varyColors val="0"/>
        <c:ser>
          <c:idx val="2"/>
          <c:order val="2"/>
          <c:tx>
            <c:v>NLAE 2 - NLAE 1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val>
            <c:numRef>
              <c:f>daytime!$P$4:$P$72</c:f>
              <c:numCache>
                <c:formatCode>General</c:formatCode>
                <c:ptCount val="69"/>
                <c:pt idx="0">
                  <c:v>-0.573000000000002</c:v>
                </c:pt>
                <c:pt idx="1">
                  <c:v>4.4</c:v>
                </c:pt>
                <c:pt idx="2">
                  <c:v>4.277000000000003</c:v>
                </c:pt>
                <c:pt idx="3">
                  <c:v>3.550000000000001</c:v>
                </c:pt>
                <c:pt idx="4">
                  <c:v>0.273000000000001</c:v>
                </c:pt>
                <c:pt idx="5">
                  <c:v>4.066999999999997</c:v>
                </c:pt>
                <c:pt idx="6">
                  <c:v>2.136000000000003</c:v>
                </c:pt>
                <c:pt idx="7">
                  <c:v>-1.193999999999999</c:v>
                </c:pt>
                <c:pt idx="8">
                  <c:v>-9.145</c:v>
                </c:pt>
                <c:pt idx="9">
                  <c:v>30.25399999999999</c:v>
                </c:pt>
                <c:pt idx="10">
                  <c:v>0.718000000000004</c:v>
                </c:pt>
                <c:pt idx="11">
                  <c:v>-5.542000000000002</c:v>
                </c:pt>
                <c:pt idx="12">
                  <c:v>-1.108999999999999</c:v>
                </c:pt>
                <c:pt idx="13">
                  <c:v>2.644999999999996</c:v>
                </c:pt>
                <c:pt idx="14">
                  <c:v>1.577000000000002</c:v>
                </c:pt>
                <c:pt idx="15">
                  <c:v>8.576000000000004</c:v>
                </c:pt>
                <c:pt idx="16">
                  <c:v>2.996</c:v>
                </c:pt>
                <c:pt idx="17">
                  <c:v>0.155999999999999</c:v>
                </c:pt>
                <c:pt idx="18">
                  <c:v>-4.237</c:v>
                </c:pt>
                <c:pt idx="19">
                  <c:v>-2.211</c:v>
                </c:pt>
                <c:pt idx="20">
                  <c:v>-10.554</c:v>
                </c:pt>
                <c:pt idx="21">
                  <c:v>1.193</c:v>
                </c:pt>
                <c:pt idx="22">
                  <c:v>6.239999999999998</c:v>
                </c:pt>
                <c:pt idx="23">
                  <c:v>3.848000000000001</c:v>
                </c:pt>
                <c:pt idx="24">
                  <c:v>-6.063999999999996</c:v>
                </c:pt>
                <c:pt idx="25">
                  <c:v>-11.001</c:v>
                </c:pt>
                <c:pt idx="26">
                  <c:v>2.203999999999997</c:v>
                </c:pt>
                <c:pt idx="27">
                  <c:v>0.412999999999997</c:v>
                </c:pt>
                <c:pt idx="28">
                  <c:v>6.342</c:v>
                </c:pt>
                <c:pt idx="29">
                  <c:v>0.962000000000003</c:v>
                </c:pt>
                <c:pt idx="30">
                  <c:v>-2.125999999999999</c:v>
                </c:pt>
                <c:pt idx="31">
                  <c:v>1.839999999999998</c:v>
                </c:pt>
                <c:pt idx="32">
                  <c:v>0.300000000000004</c:v>
                </c:pt>
                <c:pt idx="33">
                  <c:v>0.138</c:v>
                </c:pt>
                <c:pt idx="34">
                  <c:v>2.164000000000001</c:v>
                </c:pt>
                <c:pt idx="35">
                  <c:v>-0.779000000000002</c:v>
                </c:pt>
                <c:pt idx="36">
                  <c:v>-0.952000000000001</c:v>
                </c:pt>
                <c:pt idx="37">
                  <c:v>5.429000000000002</c:v>
                </c:pt>
                <c:pt idx="38">
                  <c:v>6.150999999999994</c:v>
                </c:pt>
                <c:pt idx="39">
                  <c:v>2.749000000000001</c:v>
                </c:pt>
                <c:pt idx="40">
                  <c:v>-2.122999999999999</c:v>
                </c:pt>
                <c:pt idx="41">
                  <c:v>-0.891</c:v>
                </c:pt>
                <c:pt idx="42">
                  <c:v>5.608</c:v>
                </c:pt>
                <c:pt idx="43">
                  <c:v>8.612000000000003</c:v>
                </c:pt>
                <c:pt idx="44">
                  <c:v>1.092000000000002</c:v>
                </c:pt>
                <c:pt idx="45">
                  <c:v>1.837000000000001</c:v>
                </c:pt>
                <c:pt idx="46">
                  <c:v>-0.0239999999999974</c:v>
                </c:pt>
                <c:pt idx="47">
                  <c:v>0.0</c:v>
                </c:pt>
                <c:pt idx="48">
                  <c:v>-1.508000000000002</c:v>
                </c:pt>
                <c:pt idx="49">
                  <c:v>2.241000000000003</c:v>
                </c:pt>
                <c:pt idx="50">
                  <c:v>5.135000000000002</c:v>
                </c:pt>
                <c:pt idx="51">
                  <c:v>2.708000000000002</c:v>
                </c:pt>
                <c:pt idx="52">
                  <c:v>-0.889999999999999</c:v>
                </c:pt>
                <c:pt idx="53">
                  <c:v>0.674000000000003</c:v>
                </c:pt>
                <c:pt idx="54">
                  <c:v>2.605</c:v>
                </c:pt>
                <c:pt idx="55">
                  <c:v>-2.893000000000001</c:v>
                </c:pt>
                <c:pt idx="56">
                  <c:v>-1.450999999999999</c:v>
                </c:pt>
                <c:pt idx="57">
                  <c:v>6.944000000000001</c:v>
                </c:pt>
                <c:pt idx="58">
                  <c:v>2.202999999999999</c:v>
                </c:pt>
                <c:pt idx="59">
                  <c:v>3.926999999999999</c:v>
                </c:pt>
                <c:pt idx="60">
                  <c:v>3.036</c:v>
                </c:pt>
                <c:pt idx="61">
                  <c:v>1.213199999999998</c:v>
                </c:pt>
                <c:pt idx="62">
                  <c:v>-1.365999999999999</c:v>
                </c:pt>
                <c:pt idx="63">
                  <c:v>6.919099999999995</c:v>
                </c:pt>
                <c:pt idx="64">
                  <c:v>2.082600000000003</c:v>
                </c:pt>
                <c:pt idx="65">
                  <c:v>0.584600000000001</c:v>
                </c:pt>
                <c:pt idx="66">
                  <c:v>2.557000000000001</c:v>
                </c:pt>
                <c:pt idx="67">
                  <c:v>4.691999999999997</c:v>
                </c:pt>
                <c:pt idx="68">
                  <c:v>5.005500000000001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4566616"/>
        <c:axId val="823349048"/>
      </c:lineChart>
      <c:dateAx>
        <c:axId val="838425272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low"/>
        <c:crossAx val="874584168"/>
        <c:crosses val="autoZero"/>
        <c:auto val="1"/>
        <c:lblOffset val="100"/>
        <c:baseTimeUnit val="days"/>
        <c:majorUnit val="5.0"/>
        <c:majorTimeUnit val="days"/>
        <c:minorUnit val="1.0"/>
        <c:minorTimeUnit val="days"/>
      </c:dateAx>
      <c:valAx>
        <c:axId val="874584168"/>
        <c:scaling>
          <c:orientation val="minMax"/>
          <c:max val="35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Nighttime accumulated  </a:t>
                </a:r>
                <a:r>
                  <a:rPr lang="en-US" dirty="0"/>
                  <a:t>ecosystem </a:t>
                </a:r>
                <a:r>
                  <a:rPr lang="en-US" dirty="0" smtClean="0"/>
                  <a:t>production </a:t>
                </a:r>
                <a:r>
                  <a:rPr lang="en-US" dirty="0"/>
                  <a:t>(g C m</a:t>
                </a:r>
                <a:r>
                  <a:rPr lang="en-US" baseline="30000" dirty="0"/>
                  <a:t>-2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838425272"/>
        <c:crosses val="autoZero"/>
        <c:crossBetween val="between"/>
      </c:valAx>
      <c:valAx>
        <c:axId val="82334904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Daily NLAE 2-NLAE</a:t>
                </a:r>
                <a:r>
                  <a:rPr lang="en-US" baseline="0"/>
                  <a:t> 1 difference </a:t>
                </a:r>
                <a:r>
                  <a:rPr lang="en-US"/>
                  <a:t>(g C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74566616"/>
        <c:crosses val="max"/>
        <c:crossBetween val="between"/>
      </c:valAx>
      <c:catAx>
        <c:axId val="874566616"/>
        <c:scaling>
          <c:orientation val="minMax"/>
        </c:scaling>
        <c:delete val="1"/>
        <c:axPos val="b"/>
        <c:majorTickMark val="out"/>
        <c:minorTickMark val="none"/>
        <c:tickLblPos val="none"/>
        <c:crossAx val="823349048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NLAE_1</c:v>
          </c:tx>
          <c:marker>
            <c:symbol val="none"/>
          </c:marker>
          <c:xVal>
            <c:numRef>
              <c:f>daytime!$A$4:$A$72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xVal>
          <c:yVal>
            <c:numRef>
              <c:f>daytime!$Q$4:$Q$72</c:f>
              <c:numCache>
                <c:formatCode>General</c:formatCode>
                <c:ptCount val="69"/>
                <c:pt idx="0">
                  <c:v>-11.577</c:v>
                </c:pt>
                <c:pt idx="1">
                  <c:v>-22.19600000000001</c:v>
                </c:pt>
                <c:pt idx="2">
                  <c:v>-33.197</c:v>
                </c:pt>
                <c:pt idx="3">
                  <c:v>-44.315</c:v>
                </c:pt>
                <c:pt idx="4">
                  <c:v>-48.42800000000001</c:v>
                </c:pt>
                <c:pt idx="5">
                  <c:v>-55.919</c:v>
                </c:pt>
                <c:pt idx="6">
                  <c:v>-67.77299999999998</c:v>
                </c:pt>
                <c:pt idx="7">
                  <c:v>-77.046</c:v>
                </c:pt>
                <c:pt idx="8">
                  <c:v>-91.963</c:v>
                </c:pt>
                <c:pt idx="9">
                  <c:v>-96.571</c:v>
                </c:pt>
                <c:pt idx="10">
                  <c:v>-111.285</c:v>
                </c:pt>
                <c:pt idx="11">
                  <c:v>-125.36</c:v>
                </c:pt>
                <c:pt idx="12">
                  <c:v>-132.837</c:v>
                </c:pt>
                <c:pt idx="13">
                  <c:v>-146.617</c:v>
                </c:pt>
                <c:pt idx="14">
                  <c:v>-161.407</c:v>
                </c:pt>
                <c:pt idx="15">
                  <c:v>-167.63</c:v>
                </c:pt>
                <c:pt idx="16">
                  <c:v>-176.665</c:v>
                </c:pt>
                <c:pt idx="17">
                  <c:v>-189.855</c:v>
                </c:pt>
                <c:pt idx="18">
                  <c:v>-198.153</c:v>
                </c:pt>
                <c:pt idx="19">
                  <c:v>-210.32</c:v>
                </c:pt>
                <c:pt idx="20">
                  <c:v>-234.092</c:v>
                </c:pt>
                <c:pt idx="21">
                  <c:v>-245.599</c:v>
                </c:pt>
                <c:pt idx="22">
                  <c:v>-260.6769999999999</c:v>
                </c:pt>
                <c:pt idx="23">
                  <c:v>-274.3079999999999</c:v>
                </c:pt>
                <c:pt idx="24">
                  <c:v>-288.4039999999992</c:v>
                </c:pt>
                <c:pt idx="25">
                  <c:v>-310.1229999999999</c:v>
                </c:pt>
                <c:pt idx="26">
                  <c:v>-325.8719999999996</c:v>
                </c:pt>
                <c:pt idx="27">
                  <c:v>-345.7999999999996</c:v>
                </c:pt>
                <c:pt idx="28">
                  <c:v>-354.7219999999992</c:v>
                </c:pt>
                <c:pt idx="29">
                  <c:v>-371.5</c:v>
                </c:pt>
                <c:pt idx="30">
                  <c:v>-383.86</c:v>
                </c:pt>
                <c:pt idx="31">
                  <c:v>-395.144</c:v>
                </c:pt>
                <c:pt idx="32">
                  <c:v>-412.451</c:v>
                </c:pt>
                <c:pt idx="33">
                  <c:v>-416.204</c:v>
                </c:pt>
                <c:pt idx="34">
                  <c:v>-422.9359999999993</c:v>
                </c:pt>
                <c:pt idx="35">
                  <c:v>-436.2359999999993</c:v>
                </c:pt>
                <c:pt idx="36">
                  <c:v>-441.927</c:v>
                </c:pt>
                <c:pt idx="37">
                  <c:v>-451.2909999999992</c:v>
                </c:pt>
                <c:pt idx="38">
                  <c:v>-467.0369999999992</c:v>
                </c:pt>
                <c:pt idx="39">
                  <c:v>-472.344</c:v>
                </c:pt>
                <c:pt idx="40">
                  <c:v>-483.52</c:v>
                </c:pt>
                <c:pt idx="41">
                  <c:v>-491.4099999999999</c:v>
                </c:pt>
                <c:pt idx="42">
                  <c:v>-501.3869999999992</c:v>
                </c:pt>
                <c:pt idx="43">
                  <c:v>-518.2569999999994</c:v>
                </c:pt>
                <c:pt idx="44">
                  <c:v>-534.992</c:v>
                </c:pt>
                <c:pt idx="45">
                  <c:v>-549.226</c:v>
                </c:pt>
                <c:pt idx="46">
                  <c:v>-558.4509999999991</c:v>
                </c:pt>
                <c:pt idx="47">
                  <c:v>-571.7280000000001</c:v>
                </c:pt>
                <c:pt idx="48">
                  <c:v>-579.4770000000001</c:v>
                </c:pt>
                <c:pt idx="49">
                  <c:v>-592.4309999999994</c:v>
                </c:pt>
                <c:pt idx="50">
                  <c:v>-608.145</c:v>
                </c:pt>
                <c:pt idx="51">
                  <c:v>-622.625</c:v>
                </c:pt>
                <c:pt idx="52">
                  <c:v>-637.704</c:v>
                </c:pt>
                <c:pt idx="53">
                  <c:v>-650.515</c:v>
                </c:pt>
                <c:pt idx="54">
                  <c:v>-664.714</c:v>
                </c:pt>
                <c:pt idx="55">
                  <c:v>-672.0599999999994</c:v>
                </c:pt>
                <c:pt idx="56">
                  <c:v>-677.8199999999994</c:v>
                </c:pt>
                <c:pt idx="57">
                  <c:v>-691.8779999999994</c:v>
                </c:pt>
                <c:pt idx="58">
                  <c:v>-701.723</c:v>
                </c:pt>
                <c:pt idx="59">
                  <c:v>-711.74</c:v>
                </c:pt>
                <c:pt idx="60">
                  <c:v>-722.824</c:v>
                </c:pt>
                <c:pt idx="61">
                  <c:v>-737.622</c:v>
                </c:pt>
                <c:pt idx="62">
                  <c:v>-742.9639999999994</c:v>
                </c:pt>
                <c:pt idx="63">
                  <c:v>-756.9908</c:v>
                </c:pt>
                <c:pt idx="64">
                  <c:v>-765.2982</c:v>
                </c:pt>
                <c:pt idx="65">
                  <c:v>-768.2596</c:v>
                </c:pt>
                <c:pt idx="66">
                  <c:v>-775.3285999999994</c:v>
                </c:pt>
                <c:pt idx="67">
                  <c:v>-786.2886</c:v>
                </c:pt>
                <c:pt idx="68">
                  <c:v>-793.326099999999</c:v>
                </c:pt>
              </c:numCache>
            </c:numRef>
          </c:yVal>
          <c:smooth val="1"/>
        </c:ser>
        <c:ser>
          <c:idx val="1"/>
          <c:order val="1"/>
          <c:tx>
            <c:v>NLAE_2</c:v>
          </c:tx>
          <c:marker>
            <c:symbol val="none"/>
          </c:marker>
          <c:xVal>
            <c:numRef>
              <c:f>daytime!$A$4:$A$72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xVal>
          <c:yVal>
            <c:numRef>
              <c:f>daytime!$R$4:$R$72</c:f>
              <c:numCache>
                <c:formatCode>General</c:formatCode>
                <c:ptCount val="69"/>
                <c:pt idx="0">
                  <c:v>-11.004</c:v>
                </c:pt>
                <c:pt idx="1">
                  <c:v>-26.023</c:v>
                </c:pt>
                <c:pt idx="2">
                  <c:v>-41.301</c:v>
                </c:pt>
                <c:pt idx="3">
                  <c:v>-55.96900000000001</c:v>
                </c:pt>
                <c:pt idx="4">
                  <c:v>-60.355</c:v>
                </c:pt>
                <c:pt idx="5">
                  <c:v>-71.91300000000002</c:v>
                </c:pt>
                <c:pt idx="6">
                  <c:v>-85.903</c:v>
                </c:pt>
                <c:pt idx="7">
                  <c:v>-93.98200000000001</c:v>
                </c:pt>
                <c:pt idx="8">
                  <c:v>-99.754</c:v>
                </c:pt>
                <c:pt idx="9">
                  <c:v>-134.616</c:v>
                </c:pt>
                <c:pt idx="10">
                  <c:v>-150.048</c:v>
                </c:pt>
                <c:pt idx="11">
                  <c:v>-158.581</c:v>
                </c:pt>
                <c:pt idx="12">
                  <c:v>-164.949</c:v>
                </c:pt>
                <c:pt idx="13">
                  <c:v>-181.374</c:v>
                </c:pt>
                <c:pt idx="14">
                  <c:v>-197.741</c:v>
                </c:pt>
                <c:pt idx="15">
                  <c:v>-212.54</c:v>
                </c:pt>
                <c:pt idx="16">
                  <c:v>-224.571</c:v>
                </c:pt>
                <c:pt idx="17">
                  <c:v>-237.917</c:v>
                </c:pt>
                <c:pt idx="18">
                  <c:v>-241.978</c:v>
                </c:pt>
                <c:pt idx="19">
                  <c:v>-251.934</c:v>
                </c:pt>
                <c:pt idx="20">
                  <c:v>-265.152</c:v>
                </c:pt>
                <c:pt idx="21">
                  <c:v>-277.8519999999999</c:v>
                </c:pt>
                <c:pt idx="22">
                  <c:v>-299.17</c:v>
                </c:pt>
                <c:pt idx="23">
                  <c:v>-316.6489999999999</c:v>
                </c:pt>
                <c:pt idx="24">
                  <c:v>-324.6809999999999</c:v>
                </c:pt>
                <c:pt idx="25">
                  <c:v>-335.3989999999992</c:v>
                </c:pt>
                <c:pt idx="26">
                  <c:v>-353.3519999999999</c:v>
                </c:pt>
                <c:pt idx="27">
                  <c:v>-373.6929999999999</c:v>
                </c:pt>
                <c:pt idx="28">
                  <c:v>-388.9569999999992</c:v>
                </c:pt>
                <c:pt idx="29">
                  <c:v>-406.6969999999992</c:v>
                </c:pt>
                <c:pt idx="30">
                  <c:v>-416.9309999999992</c:v>
                </c:pt>
                <c:pt idx="31">
                  <c:v>-430.0549999999999</c:v>
                </c:pt>
                <c:pt idx="32">
                  <c:v>-447.6619999999999</c:v>
                </c:pt>
                <c:pt idx="33">
                  <c:v>-451.553</c:v>
                </c:pt>
                <c:pt idx="34">
                  <c:v>-460.449</c:v>
                </c:pt>
                <c:pt idx="35">
                  <c:v>-472.97</c:v>
                </c:pt>
                <c:pt idx="36">
                  <c:v>-477.709</c:v>
                </c:pt>
                <c:pt idx="37">
                  <c:v>-492.502</c:v>
                </c:pt>
                <c:pt idx="38">
                  <c:v>-514.399</c:v>
                </c:pt>
                <c:pt idx="39">
                  <c:v>-522.4549999999994</c:v>
                </c:pt>
                <c:pt idx="40">
                  <c:v>-531.508</c:v>
                </c:pt>
                <c:pt idx="41">
                  <c:v>-538.5070000000001</c:v>
                </c:pt>
                <c:pt idx="42">
                  <c:v>-554.0920000000001</c:v>
                </c:pt>
                <c:pt idx="43">
                  <c:v>-579.5740000000001</c:v>
                </c:pt>
                <c:pt idx="44">
                  <c:v>-597.4010000000001</c:v>
                </c:pt>
                <c:pt idx="45">
                  <c:v>-613.4720000000001</c:v>
                </c:pt>
                <c:pt idx="46">
                  <c:v>-622.6730000000005</c:v>
                </c:pt>
                <c:pt idx="47">
                  <c:v>-635.9500000000002</c:v>
                </c:pt>
                <c:pt idx="48">
                  <c:v>-642.1910000000001</c:v>
                </c:pt>
                <c:pt idx="49">
                  <c:v>-657.3860000000002</c:v>
                </c:pt>
                <c:pt idx="50">
                  <c:v>-678.2350000000002</c:v>
                </c:pt>
                <c:pt idx="51">
                  <c:v>-695.4230000000002</c:v>
                </c:pt>
                <c:pt idx="52">
                  <c:v>-709.6120000000002</c:v>
                </c:pt>
                <c:pt idx="53">
                  <c:v>-723.0970000000002</c:v>
                </c:pt>
                <c:pt idx="54">
                  <c:v>-739.9010000000002</c:v>
                </c:pt>
                <c:pt idx="55">
                  <c:v>-744.3540000000002</c:v>
                </c:pt>
                <c:pt idx="56">
                  <c:v>-748.6630000000001</c:v>
                </c:pt>
                <c:pt idx="57">
                  <c:v>-769.6650000000001</c:v>
                </c:pt>
                <c:pt idx="58">
                  <c:v>-781.7130000000001</c:v>
                </c:pt>
                <c:pt idx="59">
                  <c:v>-795.6569999999994</c:v>
                </c:pt>
                <c:pt idx="60">
                  <c:v>-809.777</c:v>
                </c:pt>
                <c:pt idx="61">
                  <c:v>-825.7882000000001</c:v>
                </c:pt>
                <c:pt idx="62">
                  <c:v>-829.7642000000001</c:v>
                </c:pt>
                <c:pt idx="63">
                  <c:v>-850.7101</c:v>
                </c:pt>
                <c:pt idx="64">
                  <c:v>-861.1001</c:v>
                </c:pt>
                <c:pt idx="65">
                  <c:v>-864.6460999999994</c:v>
                </c:pt>
                <c:pt idx="66">
                  <c:v>-874.2721</c:v>
                </c:pt>
                <c:pt idx="67">
                  <c:v>-889.9241000000001</c:v>
                </c:pt>
                <c:pt idx="68">
                  <c:v>-901.9670999999988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9946504"/>
        <c:axId val="919943560"/>
      </c:scatterChart>
      <c:scatterChart>
        <c:scatterStyle val="smoothMarker"/>
        <c:varyColors val="0"/>
        <c:ser>
          <c:idx val="2"/>
          <c:order val="2"/>
          <c:tx>
            <c:v>Normalized difference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daytime!$A$4:$A$72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xVal>
          <c:yVal>
            <c:numRef>
              <c:f>daytime!$S$4:$S$72</c:f>
              <c:numCache>
                <c:formatCode>General</c:formatCode>
                <c:ptCount val="69"/>
                <c:pt idx="0">
                  <c:v>-0.0494946877429388</c:v>
                </c:pt>
                <c:pt idx="1">
                  <c:v>0.172418453775455</c:v>
                </c:pt>
                <c:pt idx="2">
                  <c:v>0.24411844443775</c:v>
                </c:pt>
                <c:pt idx="3">
                  <c:v>0.262980931964346</c:v>
                </c:pt>
                <c:pt idx="4">
                  <c:v>0.246283141983976</c:v>
                </c:pt>
                <c:pt idx="5">
                  <c:v>0.286020851588906</c:v>
                </c:pt>
                <c:pt idx="6">
                  <c:v>0.26751066058755</c:v>
                </c:pt>
                <c:pt idx="7">
                  <c:v>0.219816732860888</c:v>
                </c:pt>
                <c:pt idx="8">
                  <c:v>0.084718854321847</c:v>
                </c:pt>
                <c:pt idx="9">
                  <c:v>0.393958848929803</c:v>
                </c:pt>
                <c:pt idx="10">
                  <c:v>0.348321876263647</c:v>
                </c:pt>
                <c:pt idx="11">
                  <c:v>0.265004786215698</c:v>
                </c:pt>
                <c:pt idx="12">
                  <c:v>0.241739876690982</c:v>
                </c:pt>
                <c:pt idx="13">
                  <c:v>0.237059822530811</c:v>
                </c:pt>
                <c:pt idx="14">
                  <c:v>0.225107956903976</c:v>
                </c:pt>
                <c:pt idx="15">
                  <c:v>0.267911471693611</c:v>
                </c:pt>
                <c:pt idx="16">
                  <c:v>0.27116859593015</c:v>
                </c:pt>
                <c:pt idx="17">
                  <c:v>0.253151088988965</c:v>
                </c:pt>
                <c:pt idx="18">
                  <c:v>0.221167481693439</c:v>
                </c:pt>
                <c:pt idx="19">
                  <c:v>0.197860403195131</c:v>
                </c:pt>
                <c:pt idx="20">
                  <c:v>0.132682876817661</c:v>
                </c:pt>
                <c:pt idx="21">
                  <c:v>0.131323824608406</c:v>
                </c:pt>
                <c:pt idx="22">
                  <c:v>0.147665501751209</c:v>
                </c:pt>
                <c:pt idx="23">
                  <c:v>0.154355687767036</c:v>
                </c:pt>
                <c:pt idx="24">
                  <c:v>0.125785356652474</c:v>
                </c:pt>
                <c:pt idx="25">
                  <c:v>0.08150314552613</c:v>
                </c:pt>
                <c:pt idx="26">
                  <c:v>0.0843275887465016</c:v>
                </c:pt>
                <c:pt idx="27">
                  <c:v>0.0806622325043377</c:v>
                </c:pt>
                <c:pt idx="28">
                  <c:v>0.096512198284854</c:v>
                </c:pt>
                <c:pt idx="29">
                  <c:v>0.0947429340511438</c:v>
                </c:pt>
                <c:pt idx="30">
                  <c:v>0.0861538060751313</c:v>
                </c:pt>
                <c:pt idx="31">
                  <c:v>0.088350069847954</c:v>
                </c:pt>
                <c:pt idx="32">
                  <c:v>0.0853701409379537</c:v>
                </c:pt>
                <c:pt idx="33">
                  <c:v>0.0849319083910775</c:v>
                </c:pt>
                <c:pt idx="34">
                  <c:v>0.0886966349518603</c:v>
                </c:pt>
                <c:pt idx="35">
                  <c:v>0.0842067137971189</c:v>
                </c:pt>
                <c:pt idx="36">
                  <c:v>0.0809681236946373</c:v>
                </c:pt>
                <c:pt idx="37">
                  <c:v>0.0913180187506509</c:v>
                </c:pt>
                <c:pt idx="38">
                  <c:v>0.101409524298931</c:v>
                </c:pt>
                <c:pt idx="39">
                  <c:v>0.106090053012212</c:v>
                </c:pt>
                <c:pt idx="40">
                  <c:v>0.0992471872931834</c:v>
                </c:pt>
                <c:pt idx="41">
                  <c:v>0.0958405404855418</c:v>
                </c:pt>
                <c:pt idx="42">
                  <c:v>0.105118401554089</c:v>
                </c:pt>
                <c:pt idx="43">
                  <c:v>0.118313886739591</c:v>
                </c:pt>
                <c:pt idx="44">
                  <c:v>0.116654080808685</c:v>
                </c:pt>
                <c:pt idx="45">
                  <c:v>0.116975525557785</c:v>
                </c:pt>
                <c:pt idx="46">
                  <c:v>0.115000241740099</c:v>
                </c:pt>
                <c:pt idx="47">
                  <c:v>0.112329639269023</c:v>
                </c:pt>
                <c:pt idx="48">
                  <c:v>0.108225175459941</c:v>
                </c:pt>
                <c:pt idx="49">
                  <c:v>0.109641460355721</c:v>
                </c:pt>
                <c:pt idx="50">
                  <c:v>0.115252119149216</c:v>
                </c:pt>
                <c:pt idx="51">
                  <c:v>0.116921100180687</c:v>
                </c:pt>
                <c:pt idx="52">
                  <c:v>0.112760779295724</c:v>
                </c:pt>
                <c:pt idx="53">
                  <c:v>0.11157621269302</c:v>
                </c:pt>
                <c:pt idx="54">
                  <c:v>0.113111804475309</c:v>
                </c:pt>
                <c:pt idx="55">
                  <c:v>0.107570752611374</c:v>
                </c:pt>
                <c:pt idx="56">
                  <c:v>0.104515948186835</c:v>
                </c:pt>
                <c:pt idx="57">
                  <c:v>0.112428780796615</c:v>
                </c:pt>
                <c:pt idx="58">
                  <c:v>0.113990848240688</c:v>
                </c:pt>
                <c:pt idx="59">
                  <c:v>0.117904009891252</c:v>
                </c:pt>
                <c:pt idx="60">
                  <c:v>0.120296227020686</c:v>
                </c:pt>
                <c:pt idx="61">
                  <c:v>0.119527617126387</c:v>
                </c:pt>
                <c:pt idx="62">
                  <c:v>0.116829617585778</c:v>
                </c:pt>
                <c:pt idx="63">
                  <c:v>0.123805071343007</c:v>
                </c:pt>
                <c:pt idx="64">
                  <c:v>0.125182445222006</c:v>
                </c:pt>
                <c:pt idx="65">
                  <c:v>0.125460846828338</c:v>
                </c:pt>
                <c:pt idx="66">
                  <c:v>0.127614923530488</c:v>
                </c:pt>
                <c:pt idx="67">
                  <c:v>0.131803386186701</c:v>
                </c:pt>
                <c:pt idx="68">
                  <c:v>0.136943685578982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9923752"/>
        <c:axId val="919935416"/>
      </c:scatterChart>
      <c:catAx>
        <c:axId val="919946504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low"/>
        <c:crossAx val="919943560"/>
        <c:crosses val="autoZero"/>
        <c:auto val="1"/>
        <c:lblAlgn val="ctr"/>
        <c:lblOffset val="100"/>
        <c:tickLblSkip val="5"/>
        <c:noMultiLvlLbl val="0"/>
      </c:catAx>
      <c:valAx>
        <c:axId val="919943560"/>
        <c:scaling>
          <c:orientation val="minMax"/>
          <c:min val="-9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Growing  </a:t>
                </a:r>
                <a:r>
                  <a:rPr lang="en-US" dirty="0"/>
                  <a:t>season accumulated nightly ecosystem </a:t>
                </a:r>
                <a:r>
                  <a:rPr lang="en-US" dirty="0" smtClean="0"/>
                  <a:t>production </a:t>
                </a:r>
                <a:r>
                  <a:rPr lang="en-US" dirty="0"/>
                  <a:t>(g C m</a:t>
                </a:r>
                <a:r>
                  <a:rPr lang="en-US" baseline="30000" dirty="0"/>
                  <a:t>-2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919946504"/>
        <c:crosses val="autoZero"/>
        <c:crossBetween val="between"/>
      </c:valAx>
      <c:valAx>
        <c:axId val="919935416"/>
        <c:scaling>
          <c:orientation val="minMax"/>
          <c:max val="0.4"/>
          <c:min val="-0.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difference (NLAE 2-NLAE 1/NLAE 1)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9923752"/>
        <c:crosses val="max"/>
        <c:crossBetween val="midCat"/>
      </c:valAx>
      <c:valAx>
        <c:axId val="9199237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919935416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NCAR 1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xVal>
          <c:yVal>
            <c:numRef>
              <c:f>nighttime!$I$4:$I$50</c:f>
              <c:numCache>
                <c:formatCode>General</c:formatCode>
                <c:ptCount val="47"/>
                <c:pt idx="0">
                  <c:v>-11.304</c:v>
                </c:pt>
                <c:pt idx="1">
                  <c:v>-24.68300000000001</c:v>
                </c:pt>
                <c:pt idx="2">
                  <c:v>-38.69900000000001</c:v>
                </c:pt>
                <c:pt idx="3">
                  <c:v>-46.50300000000001</c:v>
                </c:pt>
                <c:pt idx="4">
                  <c:v>-52.06000000000002</c:v>
                </c:pt>
                <c:pt idx="5">
                  <c:v>-56.56100000000001</c:v>
                </c:pt>
                <c:pt idx="6">
                  <c:v>-64.17499999999998</c:v>
                </c:pt>
                <c:pt idx="7">
                  <c:v>-76.227</c:v>
                </c:pt>
                <c:pt idx="8">
                  <c:v>-78.34</c:v>
                </c:pt>
                <c:pt idx="9">
                  <c:v>-86.849</c:v>
                </c:pt>
                <c:pt idx="10">
                  <c:v>-100.164</c:v>
                </c:pt>
                <c:pt idx="11">
                  <c:v>-108.922</c:v>
                </c:pt>
                <c:pt idx="12">
                  <c:v>-122.605</c:v>
                </c:pt>
                <c:pt idx="13">
                  <c:v>-134.747</c:v>
                </c:pt>
                <c:pt idx="14">
                  <c:v>-148.417</c:v>
                </c:pt>
                <c:pt idx="15">
                  <c:v>-166.153</c:v>
                </c:pt>
                <c:pt idx="16">
                  <c:v>-186.897</c:v>
                </c:pt>
                <c:pt idx="17">
                  <c:v>-205.104</c:v>
                </c:pt>
                <c:pt idx="18">
                  <c:v>-219.647</c:v>
                </c:pt>
                <c:pt idx="19">
                  <c:v>-231.958</c:v>
                </c:pt>
                <c:pt idx="20">
                  <c:v>-245.054</c:v>
                </c:pt>
                <c:pt idx="21">
                  <c:v>-260.4509999999999</c:v>
                </c:pt>
                <c:pt idx="22">
                  <c:v>-275.2749999999999</c:v>
                </c:pt>
                <c:pt idx="23">
                  <c:v>-293.7679999999999</c:v>
                </c:pt>
                <c:pt idx="24">
                  <c:v>-307.5309999999996</c:v>
                </c:pt>
                <c:pt idx="25">
                  <c:v>-307.5309999999996</c:v>
                </c:pt>
                <c:pt idx="26">
                  <c:v>-317.7229999999996</c:v>
                </c:pt>
                <c:pt idx="27">
                  <c:v>-337.0659999999999</c:v>
                </c:pt>
                <c:pt idx="28">
                  <c:v>-353.8229999999999</c:v>
                </c:pt>
                <c:pt idx="29">
                  <c:v>-359.144</c:v>
                </c:pt>
                <c:pt idx="30">
                  <c:v>-370.093</c:v>
                </c:pt>
                <c:pt idx="31">
                  <c:v>-381.339</c:v>
                </c:pt>
                <c:pt idx="32">
                  <c:v>-396.5939999999992</c:v>
                </c:pt>
                <c:pt idx="33">
                  <c:v>-415.874</c:v>
                </c:pt>
                <c:pt idx="34">
                  <c:v>-433.583</c:v>
                </c:pt>
                <c:pt idx="35">
                  <c:v>-446.8150000000001</c:v>
                </c:pt>
                <c:pt idx="36">
                  <c:v>-467.415</c:v>
                </c:pt>
                <c:pt idx="37">
                  <c:v>-487.1340000000001</c:v>
                </c:pt>
                <c:pt idx="38">
                  <c:v>-499.2450000000001</c:v>
                </c:pt>
                <c:pt idx="39">
                  <c:v>-509.9</c:v>
                </c:pt>
                <c:pt idx="40">
                  <c:v>-522.9250000000001</c:v>
                </c:pt>
                <c:pt idx="41">
                  <c:v>-536.1440000000001</c:v>
                </c:pt>
                <c:pt idx="42">
                  <c:v>-544.6770000000001</c:v>
                </c:pt>
                <c:pt idx="43">
                  <c:v>-558.1580000000001</c:v>
                </c:pt>
                <c:pt idx="44">
                  <c:v>-565.1770000000001</c:v>
                </c:pt>
                <c:pt idx="45">
                  <c:v>-576.7270000000001</c:v>
                </c:pt>
                <c:pt idx="46">
                  <c:v>-585.3430000000001</c:v>
                </c:pt>
              </c:numCache>
            </c:numRef>
          </c:yVal>
          <c:smooth val="1"/>
        </c:ser>
        <c:ser>
          <c:idx val="1"/>
          <c:order val="1"/>
          <c:tx>
            <c:v>NCAR3</c:v>
          </c:tx>
          <c:spPr>
            <a:ln>
              <a:solidFill>
                <a:srgbClr val="00CC00"/>
              </a:solidFill>
            </a:ln>
          </c:spPr>
          <c:marker>
            <c:symbol val="none"/>
          </c:marker>
          <c:xVal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xVal>
          <c:yVal>
            <c:numRef>
              <c:f>nighttime!$J$4:$J$50</c:f>
              <c:numCache>
                <c:formatCode>General</c:formatCode>
                <c:ptCount val="47"/>
                <c:pt idx="0">
                  <c:v>-11.488</c:v>
                </c:pt>
                <c:pt idx="1">
                  <c:v>-26.11400000000001</c:v>
                </c:pt>
                <c:pt idx="2">
                  <c:v>-40.051</c:v>
                </c:pt>
                <c:pt idx="3">
                  <c:v>-48.09300000000001</c:v>
                </c:pt>
                <c:pt idx="4">
                  <c:v>-53.74700000000001</c:v>
                </c:pt>
                <c:pt idx="5">
                  <c:v>-61.77600000000001</c:v>
                </c:pt>
                <c:pt idx="6">
                  <c:v>-68.465</c:v>
                </c:pt>
                <c:pt idx="7">
                  <c:v>-77.569</c:v>
                </c:pt>
                <c:pt idx="8">
                  <c:v>-82.535</c:v>
                </c:pt>
                <c:pt idx="9">
                  <c:v>-92.582</c:v>
                </c:pt>
                <c:pt idx="10">
                  <c:v>-107.635</c:v>
                </c:pt>
                <c:pt idx="11">
                  <c:v>-116.273</c:v>
                </c:pt>
                <c:pt idx="12">
                  <c:v>-128.861</c:v>
                </c:pt>
                <c:pt idx="13">
                  <c:v>-141.25</c:v>
                </c:pt>
                <c:pt idx="14">
                  <c:v>-158.344</c:v>
                </c:pt>
                <c:pt idx="15">
                  <c:v>-179.84</c:v>
                </c:pt>
                <c:pt idx="16">
                  <c:v>-201.351</c:v>
                </c:pt>
                <c:pt idx="17">
                  <c:v>-216.968</c:v>
                </c:pt>
                <c:pt idx="18">
                  <c:v>-231.281</c:v>
                </c:pt>
                <c:pt idx="19">
                  <c:v>-243.209</c:v>
                </c:pt>
                <c:pt idx="20">
                  <c:v>-257.625</c:v>
                </c:pt>
                <c:pt idx="21">
                  <c:v>-274.124</c:v>
                </c:pt>
                <c:pt idx="22">
                  <c:v>-285.1300000000001</c:v>
                </c:pt>
                <c:pt idx="23">
                  <c:v>-302.8670000000001</c:v>
                </c:pt>
                <c:pt idx="24">
                  <c:v>-314.6490000000001</c:v>
                </c:pt>
                <c:pt idx="25">
                  <c:v>-314.6490000000001</c:v>
                </c:pt>
                <c:pt idx="26">
                  <c:v>-322.492</c:v>
                </c:pt>
                <c:pt idx="27">
                  <c:v>-339.6600000000001</c:v>
                </c:pt>
                <c:pt idx="28">
                  <c:v>-355.2120000000001</c:v>
                </c:pt>
                <c:pt idx="29">
                  <c:v>-359.1470000000001</c:v>
                </c:pt>
                <c:pt idx="30">
                  <c:v>-369.232</c:v>
                </c:pt>
                <c:pt idx="31">
                  <c:v>-380.3870000000001</c:v>
                </c:pt>
                <c:pt idx="32">
                  <c:v>-393.9959999999993</c:v>
                </c:pt>
                <c:pt idx="33">
                  <c:v>-409.1500000000001</c:v>
                </c:pt>
                <c:pt idx="34">
                  <c:v>-422.503</c:v>
                </c:pt>
                <c:pt idx="35">
                  <c:v>-431.1390000000001</c:v>
                </c:pt>
                <c:pt idx="36">
                  <c:v>-448.1800000000001</c:v>
                </c:pt>
                <c:pt idx="37">
                  <c:v>-463.4309999999993</c:v>
                </c:pt>
                <c:pt idx="38">
                  <c:v>-475.427</c:v>
                </c:pt>
                <c:pt idx="39">
                  <c:v>-484.344</c:v>
                </c:pt>
                <c:pt idx="40">
                  <c:v>-495.149</c:v>
                </c:pt>
                <c:pt idx="41">
                  <c:v>-502.994</c:v>
                </c:pt>
                <c:pt idx="42">
                  <c:v>-510.377</c:v>
                </c:pt>
                <c:pt idx="43">
                  <c:v>-521.3399999999991</c:v>
                </c:pt>
                <c:pt idx="44">
                  <c:v>-532.085</c:v>
                </c:pt>
                <c:pt idx="45">
                  <c:v>-540.5360000000001</c:v>
                </c:pt>
                <c:pt idx="46">
                  <c:v>-549.6370000000001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9863464"/>
        <c:axId val="919857688"/>
      </c:scatterChart>
      <c:scatterChart>
        <c:scatterStyle val="smoothMarker"/>
        <c:varyColors val="0"/>
        <c:ser>
          <c:idx val="2"/>
          <c:order val="2"/>
          <c:tx>
            <c:v>Normalized difference</c:v>
          </c:tx>
          <c:spPr>
            <a:ln>
              <a:solidFill>
                <a:prstClr val="black"/>
              </a:solidFill>
              <a:prstDash val="dash"/>
            </a:ln>
          </c:spPr>
          <c:marker>
            <c:symbol val="none"/>
          </c:marker>
          <c:xVal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xVal>
          <c:yVal>
            <c:numRef>
              <c:f>nighttime!$K$4:$K$50</c:f>
              <c:numCache>
                <c:formatCode>General</c:formatCode>
                <c:ptCount val="47"/>
                <c:pt idx="0">
                  <c:v>0.0162774239207358</c:v>
                </c:pt>
                <c:pt idx="1">
                  <c:v>0.0579751245796701</c:v>
                </c:pt>
                <c:pt idx="2">
                  <c:v>0.0349363032636499</c:v>
                </c:pt>
                <c:pt idx="3">
                  <c:v>0.0341913424940324</c:v>
                </c:pt>
                <c:pt idx="4">
                  <c:v>0.0324049174029964</c:v>
                </c:pt>
                <c:pt idx="5">
                  <c:v>0.092201340146037</c:v>
                </c:pt>
                <c:pt idx="6">
                  <c:v>0.0668484612388</c:v>
                </c:pt>
                <c:pt idx="7">
                  <c:v>0.017605310454301</c:v>
                </c:pt>
                <c:pt idx="8">
                  <c:v>0.0535486341587949</c:v>
                </c:pt>
                <c:pt idx="9">
                  <c:v>0.0660111227532843</c:v>
                </c:pt>
                <c:pt idx="10">
                  <c:v>0.0745876762110139</c:v>
                </c:pt>
                <c:pt idx="11">
                  <c:v>0.0674886616110611</c:v>
                </c:pt>
                <c:pt idx="12">
                  <c:v>0.0510256514824028</c:v>
                </c:pt>
                <c:pt idx="13">
                  <c:v>0.048260814712016</c:v>
                </c:pt>
                <c:pt idx="14">
                  <c:v>0.0668858688694693</c:v>
                </c:pt>
                <c:pt idx="15">
                  <c:v>0.0823758824697721</c:v>
                </c:pt>
                <c:pt idx="16">
                  <c:v>0.0773367148750384</c:v>
                </c:pt>
                <c:pt idx="17">
                  <c:v>0.0578438255714176</c:v>
                </c:pt>
                <c:pt idx="18">
                  <c:v>0.0529668058293535</c:v>
                </c:pt>
                <c:pt idx="19">
                  <c:v>0.0485044706369257</c:v>
                </c:pt>
                <c:pt idx="20">
                  <c:v>0.0512988973858824</c:v>
                </c:pt>
                <c:pt idx="21">
                  <c:v>0.05249739874295</c:v>
                </c:pt>
                <c:pt idx="22">
                  <c:v>0.0358005630732906</c:v>
                </c:pt>
                <c:pt idx="23">
                  <c:v>0.0309734212031266</c:v>
                </c:pt>
                <c:pt idx="24">
                  <c:v>0.0231456340986766</c:v>
                </c:pt>
                <c:pt idx="25">
                  <c:v>0.0231456340986766</c:v>
                </c:pt>
                <c:pt idx="26">
                  <c:v>0.0150099300333942</c:v>
                </c:pt>
                <c:pt idx="27">
                  <c:v>0.00769582218319293</c:v>
                </c:pt>
                <c:pt idx="28">
                  <c:v>0.00392569165938937</c:v>
                </c:pt>
                <c:pt idx="29">
                  <c:v>8.35319537594835E-6</c:v>
                </c:pt>
                <c:pt idx="30">
                  <c:v>-0.00232644227261778</c:v>
                </c:pt>
                <c:pt idx="31">
                  <c:v>-0.0024964663986635</c:v>
                </c:pt>
                <c:pt idx="32">
                  <c:v>-0.0065507798907698</c:v>
                </c:pt>
                <c:pt idx="33">
                  <c:v>-0.0161683586855634</c:v>
                </c:pt>
                <c:pt idx="34">
                  <c:v>-0.0255545074414817</c:v>
                </c:pt>
                <c:pt idx="35">
                  <c:v>-0.0350838714009153</c:v>
                </c:pt>
                <c:pt idx="36">
                  <c:v>-0.0411518671844079</c:v>
                </c:pt>
                <c:pt idx="37">
                  <c:v>-0.0486580694429049</c:v>
                </c:pt>
                <c:pt idx="38">
                  <c:v>-0.0477080391391001</c:v>
                </c:pt>
                <c:pt idx="39">
                  <c:v>-0.050119631300255</c:v>
                </c:pt>
                <c:pt idx="40">
                  <c:v>-0.0531166037194628</c:v>
                </c:pt>
                <c:pt idx="41">
                  <c:v>-0.0618304037721211</c:v>
                </c:pt>
                <c:pt idx="42">
                  <c:v>-0.0629731014895068</c:v>
                </c:pt>
                <c:pt idx="43">
                  <c:v>-0.065963401044149</c:v>
                </c:pt>
                <c:pt idx="44">
                  <c:v>-0.0585515688005706</c:v>
                </c:pt>
                <c:pt idx="45">
                  <c:v>-0.0627523941136795</c:v>
                </c:pt>
                <c:pt idx="46">
                  <c:v>-0.0610001315468025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9840888"/>
        <c:axId val="919851384"/>
      </c:scatterChart>
      <c:valAx>
        <c:axId val="919863464"/>
        <c:scaling>
          <c:orientation val="minMax"/>
          <c:max val="40770.0"/>
          <c:min val="40724.0"/>
        </c:scaling>
        <c:delete val="0"/>
        <c:axPos val="b"/>
        <c:numFmt formatCode="m/d/yyyy" sourceLinked="1"/>
        <c:majorTickMark val="out"/>
        <c:minorTickMark val="none"/>
        <c:tickLblPos val="low"/>
        <c:crossAx val="919857688"/>
        <c:crosses val="autoZero"/>
        <c:crossBetween val="midCat"/>
      </c:valAx>
      <c:valAx>
        <c:axId val="919857688"/>
        <c:scaling>
          <c:orientation val="minMax"/>
          <c:min val="-9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Accumulated nightly ecosystem </a:t>
                </a:r>
                <a:r>
                  <a:rPr lang="en-US" dirty="0" smtClean="0"/>
                  <a:t>production </a:t>
                </a:r>
                <a:r>
                  <a:rPr lang="en-US" dirty="0"/>
                  <a:t>(g C m</a:t>
                </a:r>
                <a:r>
                  <a:rPr lang="en-US" baseline="30000" dirty="0"/>
                  <a:t>-2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9863464"/>
        <c:crosses val="autoZero"/>
        <c:crossBetween val="midCat"/>
      </c:valAx>
      <c:valAx>
        <c:axId val="919851384"/>
        <c:scaling>
          <c:orientation val="minMax"/>
          <c:max val="0.4"/>
          <c:min val="-0.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difference (NCAR 3-NCAR 1)/NCAR 1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9840888"/>
        <c:crosses val="max"/>
        <c:crossBetween val="midCat"/>
      </c:valAx>
      <c:valAx>
        <c:axId val="91984088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919851384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NLAE_1</c:v>
          </c:tx>
          <c:invertIfNegative val="0"/>
          <c:cat>
            <c:numRef>
              <c:f>total!$A$4:$A$72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cat>
          <c:val>
            <c:numRef>
              <c:f>total!$F$4:$F$72</c:f>
              <c:numCache>
                <c:formatCode>General</c:formatCode>
                <c:ptCount val="69"/>
                <c:pt idx="0">
                  <c:v>-42.728</c:v>
                </c:pt>
                <c:pt idx="1">
                  <c:v>-10.454</c:v>
                </c:pt>
                <c:pt idx="2">
                  <c:v>-41.235</c:v>
                </c:pt>
                <c:pt idx="3">
                  <c:v>-1.598000000000001</c:v>
                </c:pt>
                <c:pt idx="4">
                  <c:v>-17.35400000000001</c:v>
                </c:pt>
                <c:pt idx="5">
                  <c:v>-61.08200000000001</c:v>
                </c:pt>
                <c:pt idx="6">
                  <c:v>-29.558</c:v>
                </c:pt>
                <c:pt idx="7">
                  <c:v>-55.421</c:v>
                </c:pt>
                <c:pt idx="8">
                  <c:v>-51.847</c:v>
                </c:pt>
                <c:pt idx="9">
                  <c:v>-60.67600000000001</c:v>
                </c:pt>
                <c:pt idx="10">
                  <c:v>-33.00700000000001</c:v>
                </c:pt>
                <c:pt idx="11">
                  <c:v>-17.831</c:v>
                </c:pt>
                <c:pt idx="12">
                  <c:v>-51.54</c:v>
                </c:pt>
                <c:pt idx="13">
                  <c:v>-44.405</c:v>
                </c:pt>
                <c:pt idx="14">
                  <c:v>-54.21700000000001</c:v>
                </c:pt>
                <c:pt idx="15">
                  <c:v>-56.936</c:v>
                </c:pt>
                <c:pt idx="16">
                  <c:v>-54.258</c:v>
                </c:pt>
                <c:pt idx="17">
                  <c:v>-54.584</c:v>
                </c:pt>
                <c:pt idx="18">
                  <c:v>8.298</c:v>
                </c:pt>
                <c:pt idx="19">
                  <c:v>-33.42500000000001</c:v>
                </c:pt>
                <c:pt idx="20">
                  <c:v>-26.711</c:v>
                </c:pt>
                <c:pt idx="21">
                  <c:v>-25.67</c:v>
                </c:pt>
                <c:pt idx="22">
                  <c:v>-12.972</c:v>
                </c:pt>
                <c:pt idx="23">
                  <c:v>-38.576</c:v>
                </c:pt>
                <c:pt idx="24">
                  <c:v>-41.457</c:v>
                </c:pt>
                <c:pt idx="25">
                  <c:v>-31.98099999999998</c:v>
                </c:pt>
                <c:pt idx="26">
                  <c:v>-46.087</c:v>
                </c:pt>
                <c:pt idx="27">
                  <c:v>-30.54999999999999</c:v>
                </c:pt>
                <c:pt idx="28">
                  <c:v>-36.103</c:v>
                </c:pt>
                <c:pt idx="29">
                  <c:v>-11.322</c:v>
                </c:pt>
                <c:pt idx="30">
                  <c:v>-20.505</c:v>
                </c:pt>
                <c:pt idx="31">
                  <c:v>-45.12400000000001</c:v>
                </c:pt>
                <c:pt idx="32">
                  <c:v>-2.782</c:v>
                </c:pt>
                <c:pt idx="33">
                  <c:v>-40.485</c:v>
                </c:pt>
                <c:pt idx="34">
                  <c:v>-29.639</c:v>
                </c:pt>
                <c:pt idx="35">
                  <c:v>-48.978</c:v>
                </c:pt>
                <c:pt idx="36">
                  <c:v>-55.16700000000001</c:v>
                </c:pt>
                <c:pt idx="37">
                  <c:v>-46.337</c:v>
                </c:pt>
                <c:pt idx="38">
                  <c:v>-40.631</c:v>
                </c:pt>
                <c:pt idx="39">
                  <c:v>-38.073</c:v>
                </c:pt>
                <c:pt idx="40">
                  <c:v>-40.432</c:v>
                </c:pt>
                <c:pt idx="41">
                  <c:v>-47.57</c:v>
                </c:pt>
                <c:pt idx="42">
                  <c:v>-33.66600000000001</c:v>
                </c:pt>
                <c:pt idx="43">
                  <c:v>-19.802</c:v>
                </c:pt>
                <c:pt idx="44">
                  <c:v>-19.817</c:v>
                </c:pt>
                <c:pt idx="45">
                  <c:v>-32.58</c:v>
                </c:pt>
                <c:pt idx="46">
                  <c:v>-34.021</c:v>
                </c:pt>
                <c:pt idx="47">
                  <c:v>-1.542</c:v>
                </c:pt>
                <c:pt idx="48">
                  <c:v>-32.157</c:v>
                </c:pt>
                <c:pt idx="49">
                  <c:v>-26.48</c:v>
                </c:pt>
                <c:pt idx="50">
                  <c:v>-6.116000000000001</c:v>
                </c:pt>
                <c:pt idx="51">
                  <c:v>-26.974</c:v>
                </c:pt>
                <c:pt idx="52">
                  <c:v>-18.67000000000001</c:v>
                </c:pt>
                <c:pt idx="53">
                  <c:v>-20.94</c:v>
                </c:pt>
                <c:pt idx="54">
                  <c:v>-13.585</c:v>
                </c:pt>
                <c:pt idx="55">
                  <c:v>-21.57700000000001</c:v>
                </c:pt>
                <c:pt idx="56">
                  <c:v>-19.155</c:v>
                </c:pt>
                <c:pt idx="57">
                  <c:v>-10.904</c:v>
                </c:pt>
                <c:pt idx="58">
                  <c:v>-13.851</c:v>
                </c:pt>
                <c:pt idx="59">
                  <c:v>-13.724</c:v>
                </c:pt>
                <c:pt idx="60">
                  <c:v>-9.454000000000002</c:v>
                </c:pt>
                <c:pt idx="61">
                  <c:v>5.512</c:v>
                </c:pt>
                <c:pt idx="62">
                  <c:v>-7.43</c:v>
                </c:pt>
                <c:pt idx="63">
                  <c:v>5.106699999999997</c:v>
                </c:pt>
                <c:pt idx="64">
                  <c:v>-0.345799999999999</c:v>
                </c:pt>
                <c:pt idx="65">
                  <c:v>-4.692499999999994</c:v>
                </c:pt>
                <c:pt idx="66">
                  <c:v>-0.542999999999999</c:v>
                </c:pt>
                <c:pt idx="67">
                  <c:v>6.523999999999996</c:v>
                </c:pt>
                <c:pt idx="68">
                  <c:v>3.031100000000002</c:v>
                </c:pt>
              </c:numCache>
            </c:numRef>
          </c:val>
        </c:ser>
        <c:ser>
          <c:idx val="1"/>
          <c:order val="1"/>
          <c:tx>
            <c:v>NLAE_2</c:v>
          </c:tx>
          <c:invertIfNegative val="0"/>
          <c:cat>
            <c:numRef>
              <c:f>total!$A$4:$A$72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cat>
          <c:val>
            <c:numRef>
              <c:f>total!$G$4:$G$72</c:f>
              <c:numCache>
                <c:formatCode>General</c:formatCode>
                <c:ptCount val="69"/>
                <c:pt idx="0">
                  <c:v>-59.481</c:v>
                </c:pt>
                <c:pt idx="1">
                  <c:v>-16.361</c:v>
                </c:pt>
                <c:pt idx="2">
                  <c:v>-56.97999999999998</c:v>
                </c:pt>
                <c:pt idx="3">
                  <c:v>0.598000000000003</c:v>
                </c:pt>
                <c:pt idx="4">
                  <c:v>-18.732</c:v>
                </c:pt>
                <c:pt idx="5">
                  <c:v>-64.36099999999998</c:v>
                </c:pt>
                <c:pt idx="6">
                  <c:v>-38.645</c:v>
                </c:pt>
                <c:pt idx="7">
                  <c:v>-65.422</c:v>
                </c:pt>
                <c:pt idx="8">
                  <c:v>-64.134</c:v>
                </c:pt>
                <c:pt idx="9">
                  <c:v>-42.822</c:v>
                </c:pt>
                <c:pt idx="10">
                  <c:v>-40.013</c:v>
                </c:pt>
                <c:pt idx="11">
                  <c:v>-25.694</c:v>
                </c:pt>
                <c:pt idx="12">
                  <c:v>-64.05299999999998</c:v>
                </c:pt>
                <c:pt idx="13">
                  <c:v>-54.112</c:v>
                </c:pt>
                <c:pt idx="14">
                  <c:v>-50.969</c:v>
                </c:pt>
                <c:pt idx="15">
                  <c:v>-62.23400000000001</c:v>
                </c:pt>
                <c:pt idx="16">
                  <c:v>-56.22100000000001</c:v>
                </c:pt>
                <c:pt idx="17">
                  <c:v>-56.509</c:v>
                </c:pt>
                <c:pt idx="18">
                  <c:v>4.061000000000001</c:v>
                </c:pt>
                <c:pt idx="19">
                  <c:v>-41.255</c:v>
                </c:pt>
                <c:pt idx="20">
                  <c:v>-49.139</c:v>
                </c:pt>
                <c:pt idx="21">
                  <c:v>-30.19999999999999</c:v>
                </c:pt>
                <c:pt idx="22">
                  <c:v>-13.02</c:v>
                </c:pt>
                <c:pt idx="23">
                  <c:v>-38.984</c:v>
                </c:pt>
                <c:pt idx="24">
                  <c:v>-58.67900000000001</c:v>
                </c:pt>
                <c:pt idx="25">
                  <c:v>-54.415</c:v>
                </c:pt>
                <c:pt idx="26">
                  <c:v>-56.67200000000001</c:v>
                </c:pt>
                <c:pt idx="27">
                  <c:v>-42.18</c:v>
                </c:pt>
                <c:pt idx="28">
                  <c:v>-39.28200000000001</c:v>
                </c:pt>
                <c:pt idx="29">
                  <c:v>-17.564</c:v>
                </c:pt>
                <c:pt idx="30">
                  <c:v>-28.223</c:v>
                </c:pt>
                <c:pt idx="31">
                  <c:v>-54.852</c:v>
                </c:pt>
                <c:pt idx="32">
                  <c:v>-6.166999999999994</c:v>
                </c:pt>
                <c:pt idx="33">
                  <c:v>-50.546</c:v>
                </c:pt>
                <c:pt idx="34">
                  <c:v>-32.19</c:v>
                </c:pt>
                <c:pt idx="35">
                  <c:v>-51.538</c:v>
                </c:pt>
                <c:pt idx="36">
                  <c:v>-61.53800000000001</c:v>
                </c:pt>
                <c:pt idx="37">
                  <c:v>-49.42700000000001</c:v>
                </c:pt>
                <c:pt idx="38">
                  <c:v>-46.13600000000002</c:v>
                </c:pt>
                <c:pt idx="39">
                  <c:v>-42.83</c:v>
                </c:pt>
                <c:pt idx="40">
                  <c:v>-48.524</c:v>
                </c:pt>
                <c:pt idx="41">
                  <c:v>-57.362</c:v>
                </c:pt>
                <c:pt idx="42">
                  <c:v>-38.10000000000001</c:v>
                </c:pt>
                <c:pt idx="43">
                  <c:v>-11.513</c:v>
                </c:pt>
                <c:pt idx="44">
                  <c:v>-29.98599999999998</c:v>
                </c:pt>
                <c:pt idx="45">
                  <c:v>-31.79199999999999</c:v>
                </c:pt>
                <c:pt idx="46">
                  <c:v>-37.988</c:v>
                </c:pt>
                <c:pt idx="47">
                  <c:v>-1.927</c:v>
                </c:pt>
                <c:pt idx="48">
                  <c:v>-45.55</c:v>
                </c:pt>
                <c:pt idx="49">
                  <c:v>-33.039</c:v>
                </c:pt>
                <c:pt idx="50">
                  <c:v>1.224999999999999</c:v>
                </c:pt>
                <c:pt idx="51">
                  <c:v>-28.84099999999999</c:v>
                </c:pt>
                <c:pt idx="52">
                  <c:v>-27.038</c:v>
                </c:pt>
                <c:pt idx="53">
                  <c:v>-27.65000000000001</c:v>
                </c:pt>
                <c:pt idx="54">
                  <c:v>-17.029</c:v>
                </c:pt>
                <c:pt idx="55">
                  <c:v>-31.471</c:v>
                </c:pt>
                <c:pt idx="56">
                  <c:v>-30.446</c:v>
                </c:pt>
                <c:pt idx="57">
                  <c:v>-15.457</c:v>
                </c:pt>
                <c:pt idx="58">
                  <c:v>-20.04799999999999</c:v>
                </c:pt>
                <c:pt idx="59">
                  <c:v>-16.266</c:v>
                </c:pt>
                <c:pt idx="60">
                  <c:v>-13.713</c:v>
                </c:pt>
                <c:pt idx="61">
                  <c:v>6.725199999999996</c:v>
                </c:pt>
                <c:pt idx="62">
                  <c:v>-14.923</c:v>
                </c:pt>
                <c:pt idx="63">
                  <c:v>8.108000000000001</c:v>
                </c:pt>
                <c:pt idx="64">
                  <c:v>-13.6137</c:v>
                </c:pt>
                <c:pt idx="65">
                  <c:v>-18.25699999999999</c:v>
                </c:pt>
                <c:pt idx="66">
                  <c:v>-4.72799999999999</c:v>
                </c:pt>
                <c:pt idx="67">
                  <c:v>3.022000000000002</c:v>
                </c:pt>
                <c:pt idx="68">
                  <c:v>-6.65099999999999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9798216"/>
        <c:axId val="919795976"/>
      </c:barChart>
      <c:lineChart>
        <c:grouping val="standard"/>
        <c:varyColors val="0"/>
        <c:ser>
          <c:idx val="2"/>
          <c:order val="2"/>
          <c:tx>
            <c:v>NLAE 2 - NLAE 1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val>
            <c:numRef>
              <c:f>total!$H$4:$H$72</c:f>
              <c:numCache>
                <c:formatCode>General</c:formatCode>
                <c:ptCount val="69"/>
                <c:pt idx="0">
                  <c:v>-16.75299999999999</c:v>
                </c:pt>
                <c:pt idx="1">
                  <c:v>-5.907</c:v>
                </c:pt>
                <c:pt idx="2">
                  <c:v>-15.745</c:v>
                </c:pt>
                <c:pt idx="3">
                  <c:v>2.196000000000003</c:v>
                </c:pt>
                <c:pt idx="4">
                  <c:v>-1.377999999999993</c:v>
                </c:pt>
                <c:pt idx="5">
                  <c:v>-3.278999999999982</c:v>
                </c:pt>
                <c:pt idx="6">
                  <c:v>-9.087000000000003</c:v>
                </c:pt>
                <c:pt idx="7">
                  <c:v>-10.001</c:v>
                </c:pt>
                <c:pt idx="8">
                  <c:v>-12.287</c:v>
                </c:pt>
                <c:pt idx="9">
                  <c:v>17.85399999999999</c:v>
                </c:pt>
                <c:pt idx="10">
                  <c:v>-7.00599999999999</c:v>
                </c:pt>
                <c:pt idx="11">
                  <c:v>-7.862999999999991</c:v>
                </c:pt>
                <c:pt idx="12">
                  <c:v>-12.513</c:v>
                </c:pt>
                <c:pt idx="13">
                  <c:v>-9.707000000000001</c:v>
                </c:pt>
                <c:pt idx="14">
                  <c:v>3.248000000000005</c:v>
                </c:pt>
                <c:pt idx="15">
                  <c:v>-5.298000000000023</c:v>
                </c:pt>
                <c:pt idx="16">
                  <c:v>-1.963000000000001</c:v>
                </c:pt>
                <c:pt idx="17">
                  <c:v>-1.925000000000004</c:v>
                </c:pt>
                <c:pt idx="18">
                  <c:v>-4.237</c:v>
                </c:pt>
                <c:pt idx="19">
                  <c:v>-7.829999999999996</c:v>
                </c:pt>
                <c:pt idx="20">
                  <c:v>-22.42799999999999</c:v>
                </c:pt>
                <c:pt idx="21">
                  <c:v>-4.52999999999999</c:v>
                </c:pt>
                <c:pt idx="22">
                  <c:v>-0.0480000000000018</c:v>
                </c:pt>
                <c:pt idx="23">
                  <c:v>-0.408000000000001</c:v>
                </c:pt>
                <c:pt idx="24">
                  <c:v>-17.22200000000002</c:v>
                </c:pt>
                <c:pt idx="25">
                  <c:v>-22.434</c:v>
                </c:pt>
                <c:pt idx="26">
                  <c:v>-10.58500000000002</c:v>
                </c:pt>
                <c:pt idx="27">
                  <c:v>-11.63</c:v>
                </c:pt>
                <c:pt idx="28">
                  <c:v>-3.179000000000023</c:v>
                </c:pt>
                <c:pt idx="29">
                  <c:v>-6.241999999999997</c:v>
                </c:pt>
                <c:pt idx="30">
                  <c:v>-7.718000000000003</c:v>
                </c:pt>
                <c:pt idx="31">
                  <c:v>-9.727999999999997</c:v>
                </c:pt>
                <c:pt idx="32">
                  <c:v>-3.384999999999994</c:v>
                </c:pt>
                <c:pt idx="33">
                  <c:v>-10.061</c:v>
                </c:pt>
                <c:pt idx="34">
                  <c:v>-2.550999999999998</c:v>
                </c:pt>
                <c:pt idx="35">
                  <c:v>-2.560000000000003</c:v>
                </c:pt>
                <c:pt idx="36">
                  <c:v>-6.37100000000001</c:v>
                </c:pt>
                <c:pt idx="37">
                  <c:v>-3.090000000000018</c:v>
                </c:pt>
                <c:pt idx="38">
                  <c:v>-5.505000000000031</c:v>
                </c:pt>
                <c:pt idx="39">
                  <c:v>-4.756999999999998</c:v>
                </c:pt>
                <c:pt idx="40">
                  <c:v>-8.092000000000007</c:v>
                </c:pt>
                <c:pt idx="41">
                  <c:v>-9.792000000000001</c:v>
                </c:pt>
                <c:pt idx="42">
                  <c:v>-4.434000000000005</c:v>
                </c:pt>
                <c:pt idx="43">
                  <c:v>8.289000000000003</c:v>
                </c:pt>
                <c:pt idx="44">
                  <c:v>-10.169</c:v>
                </c:pt>
                <c:pt idx="45">
                  <c:v>0.788000000000004</c:v>
                </c:pt>
                <c:pt idx="46">
                  <c:v>-3.966999999999999</c:v>
                </c:pt>
                <c:pt idx="47">
                  <c:v>-0.385</c:v>
                </c:pt>
                <c:pt idx="48">
                  <c:v>-13.39300000000001</c:v>
                </c:pt>
                <c:pt idx="49">
                  <c:v>-6.558999999999997</c:v>
                </c:pt>
                <c:pt idx="50">
                  <c:v>7.341</c:v>
                </c:pt>
                <c:pt idx="51">
                  <c:v>-1.866999999999994</c:v>
                </c:pt>
                <c:pt idx="52">
                  <c:v>-8.368000000000002</c:v>
                </c:pt>
                <c:pt idx="53">
                  <c:v>-6.710000000000001</c:v>
                </c:pt>
                <c:pt idx="54">
                  <c:v>-3.444000000000004</c:v>
                </c:pt>
                <c:pt idx="55">
                  <c:v>-9.894000000000001</c:v>
                </c:pt>
                <c:pt idx="56">
                  <c:v>-11.291</c:v>
                </c:pt>
                <c:pt idx="57">
                  <c:v>-4.553000000000001</c:v>
                </c:pt>
                <c:pt idx="58">
                  <c:v>-6.196999999999996</c:v>
                </c:pt>
                <c:pt idx="59">
                  <c:v>-2.542000000000003</c:v>
                </c:pt>
                <c:pt idx="60">
                  <c:v>-4.259000000000004</c:v>
                </c:pt>
                <c:pt idx="61">
                  <c:v>1.213199999999996</c:v>
                </c:pt>
                <c:pt idx="62">
                  <c:v>-7.492999999999999</c:v>
                </c:pt>
                <c:pt idx="63">
                  <c:v>3.001300000000001</c:v>
                </c:pt>
                <c:pt idx="64">
                  <c:v>-13.2679</c:v>
                </c:pt>
                <c:pt idx="65">
                  <c:v>-13.5645</c:v>
                </c:pt>
                <c:pt idx="66">
                  <c:v>-4.184999999999991</c:v>
                </c:pt>
                <c:pt idx="67">
                  <c:v>-3.501999999999999</c:v>
                </c:pt>
                <c:pt idx="68">
                  <c:v>-9.6821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9790936"/>
        <c:axId val="919785032"/>
      </c:lineChart>
      <c:dateAx>
        <c:axId val="919798216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low"/>
        <c:crossAx val="919795976"/>
        <c:crosses val="autoZero"/>
        <c:auto val="1"/>
        <c:lblOffset val="100"/>
        <c:baseTimeUnit val="days"/>
        <c:majorUnit val="5.0"/>
        <c:majorTimeUnit val="days"/>
        <c:minorUnit val="1.0"/>
        <c:minorTimeUnit val="days"/>
      </c:dateAx>
      <c:valAx>
        <c:axId val="919795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Daily net ecosystem exchange (g C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919798216"/>
        <c:crosses val="autoZero"/>
        <c:crossBetween val="between"/>
      </c:valAx>
      <c:valAx>
        <c:axId val="9197850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Daily NLAE 2-NLAE</a:t>
                </a:r>
                <a:r>
                  <a:rPr lang="en-US" baseline="0"/>
                  <a:t> 1 difference </a:t>
                </a:r>
                <a:r>
                  <a:rPr lang="en-US"/>
                  <a:t>(g C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9790936"/>
        <c:crosses val="max"/>
        <c:crossBetween val="between"/>
      </c:valAx>
      <c:catAx>
        <c:axId val="919790936"/>
        <c:scaling>
          <c:orientation val="minMax"/>
        </c:scaling>
        <c:delete val="1"/>
        <c:axPos val="b"/>
        <c:majorTickMark val="out"/>
        <c:minorTickMark val="none"/>
        <c:tickLblPos val="none"/>
        <c:crossAx val="919785032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NCAR1</c:v>
          </c:tx>
          <c:spPr>
            <a:solidFill>
              <a:schemeClr val="tx1"/>
            </a:solidFill>
          </c:spPr>
          <c:invertIfNegative val="0"/>
          <c:cat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cat>
          <c:val>
            <c:numRef>
              <c:f>total!$F$4:$F$50</c:f>
              <c:numCache>
                <c:formatCode>General</c:formatCode>
                <c:ptCount val="47"/>
                <c:pt idx="0">
                  <c:v>-36.484</c:v>
                </c:pt>
                <c:pt idx="1">
                  <c:v>-39.448</c:v>
                </c:pt>
                <c:pt idx="2">
                  <c:v>-27.00599999999999</c:v>
                </c:pt>
                <c:pt idx="3">
                  <c:v>-14.535</c:v>
                </c:pt>
                <c:pt idx="4">
                  <c:v>-50.048</c:v>
                </c:pt>
                <c:pt idx="5">
                  <c:v>-34.746</c:v>
                </c:pt>
                <c:pt idx="6">
                  <c:v>-38.71300000000001</c:v>
                </c:pt>
                <c:pt idx="7">
                  <c:v>-36.53000000000001</c:v>
                </c:pt>
                <c:pt idx="8">
                  <c:v>-58.317</c:v>
                </c:pt>
                <c:pt idx="9">
                  <c:v>-64.337</c:v>
                </c:pt>
                <c:pt idx="10">
                  <c:v>-31.685</c:v>
                </c:pt>
                <c:pt idx="11">
                  <c:v>-46.639</c:v>
                </c:pt>
                <c:pt idx="12">
                  <c:v>-10.784</c:v>
                </c:pt>
                <c:pt idx="13">
                  <c:v>-47.665</c:v>
                </c:pt>
                <c:pt idx="14">
                  <c:v>-39.22600000000001</c:v>
                </c:pt>
                <c:pt idx="15">
                  <c:v>-44.59800000000001</c:v>
                </c:pt>
                <c:pt idx="16">
                  <c:v>-41.89000000000001</c:v>
                </c:pt>
                <c:pt idx="17">
                  <c:v>-44.229</c:v>
                </c:pt>
                <c:pt idx="18">
                  <c:v>-60.57700000000001</c:v>
                </c:pt>
                <c:pt idx="19">
                  <c:v>-58.56</c:v>
                </c:pt>
                <c:pt idx="20">
                  <c:v>-60.19700000000001</c:v>
                </c:pt>
                <c:pt idx="21">
                  <c:v>-14.919</c:v>
                </c:pt>
                <c:pt idx="22">
                  <c:v>-41.305</c:v>
                </c:pt>
                <c:pt idx="23">
                  <c:v>-19.556</c:v>
                </c:pt>
                <c:pt idx="24">
                  <c:v>-24.098</c:v>
                </c:pt>
                <c:pt idx="26">
                  <c:v>-53.53200000000001</c:v>
                </c:pt>
                <c:pt idx="27">
                  <c:v>-38.305</c:v>
                </c:pt>
                <c:pt idx="28">
                  <c:v>-5.030000000000005</c:v>
                </c:pt>
                <c:pt idx="29">
                  <c:v>-36.587</c:v>
                </c:pt>
                <c:pt idx="30">
                  <c:v>-50.481</c:v>
                </c:pt>
                <c:pt idx="31">
                  <c:v>-53.58900000000001</c:v>
                </c:pt>
                <c:pt idx="32">
                  <c:v>-52.823</c:v>
                </c:pt>
                <c:pt idx="33">
                  <c:v>-37.46700000000001</c:v>
                </c:pt>
                <c:pt idx="34">
                  <c:v>-24.77299999999999</c:v>
                </c:pt>
                <c:pt idx="35">
                  <c:v>3.592999999999999</c:v>
                </c:pt>
                <c:pt idx="36">
                  <c:v>-3.702000000000002</c:v>
                </c:pt>
                <c:pt idx="37">
                  <c:v>-27.65900000000001</c:v>
                </c:pt>
                <c:pt idx="38">
                  <c:v>-40.60000000000001</c:v>
                </c:pt>
                <c:pt idx="39">
                  <c:v>-33.16600000000001</c:v>
                </c:pt>
                <c:pt idx="40">
                  <c:v>-35.556</c:v>
                </c:pt>
                <c:pt idx="41">
                  <c:v>-28.689</c:v>
                </c:pt>
                <c:pt idx="42">
                  <c:v>-40.13900000000001</c:v>
                </c:pt>
                <c:pt idx="43">
                  <c:v>-35.17200000000001</c:v>
                </c:pt>
                <c:pt idx="44">
                  <c:v>-33.267</c:v>
                </c:pt>
                <c:pt idx="45">
                  <c:v>-21.669</c:v>
                </c:pt>
                <c:pt idx="46">
                  <c:v>-42.786</c:v>
                </c:pt>
              </c:numCache>
            </c:numRef>
          </c:val>
        </c:ser>
        <c:ser>
          <c:idx val="1"/>
          <c:order val="1"/>
          <c:tx>
            <c:v>NCAR 3</c:v>
          </c:tx>
          <c:spPr>
            <a:solidFill>
              <a:srgbClr val="33CC33"/>
            </a:solidFill>
          </c:spPr>
          <c:invertIfNegative val="0"/>
          <c:cat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cat>
          <c:val>
            <c:numRef>
              <c:f>total!$G$4:$G$50</c:f>
              <c:numCache>
                <c:formatCode>General</c:formatCode>
                <c:ptCount val="47"/>
                <c:pt idx="0">
                  <c:v>-49.255</c:v>
                </c:pt>
                <c:pt idx="1">
                  <c:v>-50.759</c:v>
                </c:pt>
                <c:pt idx="2">
                  <c:v>-31.605</c:v>
                </c:pt>
                <c:pt idx="3">
                  <c:v>-18.48899999999998</c:v>
                </c:pt>
                <c:pt idx="4">
                  <c:v>-58.684</c:v>
                </c:pt>
                <c:pt idx="5">
                  <c:v>-35.809</c:v>
                </c:pt>
                <c:pt idx="6">
                  <c:v>-43.992</c:v>
                </c:pt>
                <c:pt idx="7">
                  <c:v>-40.17300000000001</c:v>
                </c:pt>
                <c:pt idx="8">
                  <c:v>-62.06899999999998</c:v>
                </c:pt>
                <c:pt idx="9">
                  <c:v>-68.002</c:v>
                </c:pt>
                <c:pt idx="10">
                  <c:v>-35.142</c:v>
                </c:pt>
                <c:pt idx="11">
                  <c:v>-52.36000000000001</c:v>
                </c:pt>
                <c:pt idx="12">
                  <c:v>-13.439</c:v>
                </c:pt>
                <c:pt idx="13">
                  <c:v>-54.682</c:v>
                </c:pt>
                <c:pt idx="14">
                  <c:v>-41.496</c:v>
                </c:pt>
                <c:pt idx="15">
                  <c:v>-45.982</c:v>
                </c:pt>
                <c:pt idx="16">
                  <c:v>-48.22700000000001</c:v>
                </c:pt>
                <c:pt idx="17">
                  <c:v>-52.509</c:v>
                </c:pt>
                <c:pt idx="18">
                  <c:v>-65.995</c:v>
                </c:pt>
                <c:pt idx="19">
                  <c:v>-60.087</c:v>
                </c:pt>
                <c:pt idx="20">
                  <c:v>-61.441</c:v>
                </c:pt>
                <c:pt idx="21">
                  <c:v>-13.145</c:v>
                </c:pt>
                <c:pt idx="22">
                  <c:v>-50.596</c:v>
                </c:pt>
                <c:pt idx="23">
                  <c:v>-22.256</c:v>
                </c:pt>
                <c:pt idx="24">
                  <c:v>-21.494</c:v>
                </c:pt>
                <c:pt idx="26">
                  <c:v>-58.886</c:v>
                </c:pt>
                <c:pt idx="27">
                  <c:v>-38.59600000000001</c:v>
                </c:pt>
                <c:pt idx="28">
                  <c:v>-5.589</c:v>
                </c:pt>
                <c:pt idx="29">
                  <c:v>-40.502</c:v>
                </c:pt>
                <c:pt idx="30">
                  <c:v>-51.64400000000001</c:v>
                </c:pt>
                <c:pt idx="31">
                  <c:v>-54.508</c:v>
                </c:pt>
                <c:pt idx="32">
                  <c:v>-54.338</c:v>
                </c:pt>
                <c:pt idx="33">
                  <c:v>-46.987</c:v>
                </c:pt>
                <c:pt idx="34">
                  <c:v>-28.053</c:v>
                </c:pt>
                <c:pt idx="35">
                  <c:v>-0.687000000000001</c:v>
                </c:pt>
                <c:pt idx="36">
                  <c:v>-8.219000000000003</c:v>
                </c:pt>
                <c:pt idx="37">
                  <c:v>-29.35600000000001</c:v>
                </c:pt>
                <c:pt idx="38">
                  <c:v>-38.99800000000001</c:v>
                </c:pt>
                <c:pt idx="39">
                  <c:v>-34.414</c:v>
                </c:pt>
                <c:pt idx="40">
                  <c:v>-45.081</c:v>
                </c:pt>
                <c:pt idx="41">
                  <c:v>-31.30899999999999</c:v>
                </c:pt>
                <c:pt idx="42">
                  <c:v>-37.98800000000001</c:v>
                </c:pt>
                <c:pt idx="43">
                  <c:v>-41.098</c:v>
                </c:pt>
                <c:pt idx="44">
                  <c:v>-32.8</c:v>
                </c:pt>
                <c:pt idx="45">
                  <c:v>-22.56799999999999</c:v>
                </c:pt>
                <c:pt idx="46">
                  <c:v>-44.154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9744216"/>
        <c:axId val="919747256"/>
      </c:barChart>
      <c:lineChart>
        <c:grouping val="standard"/>
        <c:varyColors val="0"/>
        <c:ser>
          <c:idx val="2"/>
          <c:order val="2"/>
          <c:tx>
            <c:v>difference</c:v>
          </c:tx>
          <c:spPr>
            <a:ln>
              <a:solidFill>
                <a:srgbClr val="FFCC00"/>
              </a:solidFill>
            </a:ln>
          </c:spPr>
          <c:marker>
            <c:symbol val="none"/>
          </c:marker>
          <c:cat>
            <c:numRef>
              <c:f>daytime!$A$4:$A$50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cat>
          <c:val>
            <c:numRef>
              <c:f>total!$H$4:$H$50</c:f>
              <c:numCache>
                <c:formatCode>General</c:formatCode>
                <c:ptCount val="47"/>
                <c:pt idx="0">
                  <c:v>-12.771</c:v>
                </c:pt>
                <c:pt idx="1">
                  <c:v>-11.311</c:v>
                </c:pt>
                <c:pt idx="2">
                  <c:v>-4.599</c:v>
                </c:pt>
                <c:pt idx="3">
                  <c:v>-3.953999999999995</c:v>
                </c:pt>
                <c:pt idx="4">
                  <c:v>-8.636</c:v>
                </c:pt>
                <c:pt idx="5">
                  <c:v>-1.062999999999995</c:v>
                </c:pt>
                <c:pt idx="6">
                  <c:v>-5.278999999999996</c:v>
                </c:pt>
                <c:pt idx="7">
                  <c:v>-3.643000000000001</c:v>
                </c:pt>
                <c:pt idx="8">
                  <c:v>-3.751999999999981</c:v>
                </c:pt>
                <c:pt idx="9">
                  <c:v>-3.664999999999992</c:v>
                </c:pt>
                <c:pt idx="10">
                  <c:v>-3.456999999999997</c:v>
                </c:pt>
                <c:pt idx="11">
                  <c:v>-5.721000000000004</c:v>
                </c:pt>
                <c:pt idx="12">
                  <c:v>-2.655000000000003</c:v>
                </c:pt>
                <c:pt idx="13">
                  <c:v>-7.016999999999999</c:v>
                </c:pt>
                <c:pt idx="14">
                  <c:v>-2.270000000000003</c:v>
                </c:pt>
                <c:pt idx="15">
                  <c:v>-1.383999999999993</c:v>
                </c:pt>
                <c:pt idx="16">
                  <c:v>-6.336999999999996</c:v>
                </c:pt>
                <c:pt idx="17">
                  <c:v>-8.280000000000008</c:v>
                </c:pt>
                <c:pt idx="18">
                  <c:v>-5.417999999999989</c:v>
                </c:pt>
                <c:pt idx="19">
                  <c:v>-1.527000000000001</c:v>
                </c:pt>
                <c:pt idx="20">
                  <c:v>-1.244000000000007</c:v>
                </c:pt>
                <c:pt idx="21">
                  <c:v>1.774000000000005</c:v>
                </c:pt>
                <c:pt idx="22">
                  <c:v>-9.290999999999996</c:v>
                </c:pt>
                <c:pt idx="23">
                  <c:v>-2.700000000000003</c:v>
                </c:pt>
                <c:pt idx="24">
                  <c:v>2.604</c:v>
                </c:pt>
                <c:pt idx="26">
                  <c:v>-5.354000000000004</c:v>
                </c:pt>
                <c:pt idx="27">
                  <c:v>-0.291000000000004</c:v>
                </c:pt>
                <c:pt idx="28">
                  <c:v>-0.558999999999995</c:v>
                </c:pt>
                <c:pt idx="29">
                  <c:v>-3.914999999999984</c:v>
                </c:pt>
                <c:pt idx="30">
                  <c:v>-1.163000000000004</c:v>
                </c:pt>
                <c:pt idx="31">
                  <c:v>-0.918999999999997</c:v>
                </c:pt>
                <c:pt idx="32">
                  <c:v>-1.515000000000001</c:v>
                </c:pt>
                <c:pt idx="33">
                  <c:v>-9.520000000000003</c:v>
                </c:pt>
                <c:pt idx="34">
                  <c:v>-3.280000000000012</c:v>
                </c:pt>
                <c:pt idx="35">
                  <c:v>-4.28</c:v>
                </c:pt>
                <c:pt idx="36">
                  <c:v>-4.516999999999999</c:v>
                </c:pt>
                <c:pt idx="37">
                  <c:v>-1.696999999999999</c:v>
                </c:pt>
                <c:pt idx="38">
                  <c:v>1.601999999999996</c:v>
                </c:pt>
                <c:pt idx="39">
                  <c:v>-1.247999999999997</c:v>
                </c:pt>
                <c:pt idx="40">
                  <c:v>-9.525</c:v>
                </c:pt>
                <c:pt idx="41">
                  <c:v>-2.619999999999994</c:v>
                </c:pt>
                <c:pt idx="42">
                  <c:v>2.150999999999989</c:v>
                </c:pt>
                <c:pt idx="43">
                  <c:v>-5.925999999999981</c:v>
                </c:pt>
                <c:pt idx="44">
                  <c:v>0.466999999999999</c:v>
                </c:pt>
                <c:pt idx="45">
                  <c:v>-0.898999999999998</c:v>
                </c:pt>
                <c:pt idx="46">
                  <c:v>-1.367999999999995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9740040"/>
        <c:axId val="919734264"/>
      </c:lineChart>
      <c:dateAx>
        <c:axId val="91974421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crossAx val="919747256"/>
        <c:crosses val="autoZero"/>
        <c:auto val="1"/>
        <c:lblOffset val="100"/>
        <c:baseTimeUnit val="days"/>
        <c:majorUnit val="5.0"/>
        <c:majorTimeUnit val="days"/>
        <c:minorUnit val="1.0"/>
        <c:minorTimeUnit val="days"/>
      </c:dateAx>
      <c:valAx>
        <c:axId val="919747256"/>
        <c:scaling>
          <c:orientation val="minMax"/>
          <c:max val="20.0"/>
          <c:min val="-7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Net ecosystem exchange (g C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9744216"/>
        <c:crosses val="autoZero"/>
        <c:crossBetween val="between"/>
      </c:valAx>
      <c:valAx>
        <c:axId val="919734264"/>
        <c:scaling>
          <c:orientation val="minMax"/>
          <c:max val="20.0"/>
          <c:min val="-25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Difference of NCAR 3 - NCAR 1, (g C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9740040"/>
        <c:crosses val="max"/>
        <c:crossBetween val="between"/>
      </c:valAx>
      <c:dateAx>
        <c:axId val="91974004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919734264"/>
        <c:crosses val="autoZero"/>
        <c:auto val="1"/>
        <c:lblOffset val="100"/>
        <c:baseTimeUnit val="days"/>
      </c:date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NLAE_1</c:v>
          </c:tx>
          <c:marker>
            <c:symbol val="none"/>
          </c:marker>
          <c:xVal>
            <c:numRef>
              <c:f>total!$A$4:$A$72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xVal>
          <c:yVal>
            <c:numRef>
              <c:f>total!$I$4:$I$72</c:f>
              <c:numCache>
                <c:formatCode>General</c:formatCode>
                <c:ptCount val="69"/>
                <c:pt idx="0">
                  <c:v>42.728</c:v>
                </c:pt>
                <c:pt idx="1">
                  <c:v>53.182</c:v>
                </c:pt>
                <c:pt idx="2">
                  <c:v>94.417</c:v>
                </c:pt>
                <c:pt idx="3">
                  <c:v>96.015</c:v>
                </c:pt>
                <c:pt idx="4">
                  <c:v>113.369</c:v>
                </c:pt>
                <c:pt idx="5">
                  <c:v>174.4510000000001</c:v>
                </c:pt>
                <c:pt idx="6">
                  <c:v>204.009</c:v>
                </c:pt>
                <c:pt idx="7">
                  <c:v>259.4299999999996</c:v>
                </c:pt>
                <c:pt idx="8">
                  <c:v>311.2769999999992</c:v>
                </c:pt>
                <c:pt idx="9">
                  <c:v>371.9529999999999</c:v>
                </c:pt>
                <c:pt idx="10">
                  <c:v>404.96</c:v>
                </c:pt>
                <c:pt idx="11">
                  <c:v>422.7909999999992</c:v>
                </c:pt>
                <c:pt idx="12">
                  <c:v>474.331</c:v>
                </c:pt>
                <c:pt idx="13">
                  <c:v>518.736</c:v>
                </c:pt>
                <c:pt idx="14">
                  <c:v>572.9529999999988</c:v>
                </c:pt>
                <c:pt idx="15">
                  <c:v>629.889</c:v>
                </c:pt>
                <c:pt idx="16">
                  <c:v>684.1469999999994</c:v>
                </c:pt>
                <c:pt idx="17">
                  <c:v>738.731</c:v>
                </c:pt>
                <c:pt idx="18">
                  <c:v>730.432999999999</c:v>
                </c:pt>
                <c:pt idx="19">
                  <c:v>763.8579999999984</c:v>
                </c:pt>
                <c:pt idx="20">
                  <c:v>790.569</c:v>
                </c:pt>
                <c:pt idx="21">
                  <c:v>816.239</c:v>
                </c:pt>
                <c:pt idx="22">
                  <c:v>829.2109999999999</c:v>
                </c:pt>
                <c:pt idx="23">
                  <c:v>867.787</c:v>
                </c:pt>
                <c:pt idx="24">
                  <c:v>909.244</c:v>
                </c:pt>
                <c:pt idx="25">
                  <c:v>941.225</c:v>
                </c:pt>
                <c:pt idx="26">
                  <c:v>987.311999999999</c:v>
                </c:pt>
                <c:pt idx="27">
                  <c:v>1017.862</c:v>
                </c:pt>
                <c:pt idx="28">
                  <c:v>1053.965</c:v>
                </c:pt>
                <c:pt idx="29">
                  <c:v>1065.287</c:v>
                </c:pt>
                <c:pt idx="30">
                  <c:v>1085.792</c:v>
                </c:pt>
                <c:pt idx="31">
                  <c:v>1130.916</c:v>
                </c:pt>
                <c:pt idx="32">
                  <c:v>1133.698</c:v>
                </c:pt>
                <c:pt idx="33">
                  <c:v>1174.183</c:v>
                </c:pt>
                <c:pt idx="34">
                  <c:v>1203.822</c:v>
                </c:pt>
                <c:pt idx="35">
                  <c:v>1252.8</c:v>
                </c:pt>
                <c:pt idx="36">
                  <c:v>1307.967</c:v>
                </c:pt>
                <c:pt idx="37">
                  <c:v>1354.304</c:v>
                </c:pt>
                <c:pt idx="38">
                  <c:v>1394.935</c:v>
                </c:pt>
                <c:pt idx="39">
                  <c:v>1433.008</c:v>
                </c:pt>
                <c:pt idx="40">
                  <c:v>1473.44</c:v>
                </c:pt>
                <c:pt idx="41">
                  <c:v>1521.01</c:v>
                </c:pt>
                <c:pt idx="42">
                  <c:v>1554.676</c:v>
                </c:pt>
                <c:pt idx="43">
                  <c:v>1574.478</c:v>
                </c:pt>
                <c:pt idx="44">
                  <c:v>1594.295</c:v>
                </c:pt>
                <c:pt idx="45">
                  <c:v>1626.874999999999</c:v>
                </c:pt>
                <c:pt idx="46">
                  <c:v>1660.896</c:v>
                </c:pt>
                <c:pt idx="47">
                  <c:v>1662.438</c:v>
                </c:pt>
                <c:pt idx="48">
                  <c:v>1694.594999999999</c:v>
                </c:pt>
                <c:pt idx="49">
                  <c:v>1721.074999999999</c:v>
                </c:pt>
                <c:pt idx="50">
                  <c:v>1727.190999999999</c:v>
                </c:pt>
                <c:pt idx="51">
                  <c:v>1754.164999999999</c:v>
                </c:pt>
                <c:pt idx="52">
                  <c:v>1772.834999999999</c:v>
                </c:pt>
                <c:pt idx="53">
                  <c:v>1793.774999999999</c:v>
                </c:pt>
                <c:pt idx="54">
                  <c:v>1807.359999999999</c:v>
                </c:pt>
                <c:pt idx="55">
                  <c:v>1828.937</c:v>
                </c:pt>
                <c:pt idx="56">
                  <c:v>1848.091999999999</c:v>
                </c:pt>
                <c:pt idx="57">
                  <c:v>1858.996</c:v>
                </c:pt>
                <c:pt idx="58">
                  <c:v>1872.847</c:v>
                </c:pt>
                <c:pt idx="59">
                  <c:v>1886.571</c:v>
                </c:pt>
                <c:pt idx="60">
                  <c:v>1896.024999999999</c:v>
                </c:pt>
                <c:pt idx="61">
                  <c:v>1890.513</c:v>
                </c:pt>
                <c:pt idx="62">
                  <c:v>1897.943</c:v>
                </c:pt>
                <c:pt idx="63">
                  <c:v>1892.8363</c:v>
                </c:pt>
                <c:pt idx="64">
                  <c:v>1893.182099999999</c:v>
                </c:pt>
                <c:pt idx="65">
                  <c:v>1897.874599999999</c:v>
                </c:pt>
                <c:pt idx="66">
                  <c:v>1898.4176</c:v>
                </c:pt>
                <c:pt idx="67">
                  <c:v>1891.893599999999</c:v>
                </c:pt>
                <c:pt idx="68">
                  <c:v>1888.862499999999</c:v>
                </c:pt>
              </c:numCache>
            </c:numRef>
          </c:yVal>
          <c:smooth val="1"/>
        </c:ser>
        <c:ser>
          <c:idx val="1"/>
          <c:order val="1"/>
          <c:tx>
            <c:v>NLAE_2</c:v>
          </c:tx>
          <c:marker>
            <c:symbol val="none"/>
          </c:marker>
          <c:xVal>
            <c:numRef>
              <c:f>total!$A$4:$A$72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xVal>
          <c:yVal>
            <c:numRef>
              <c:f>total!$J$4:$J$72</c:f>
              <c:numCache>
                <c:formatCode>General</c:formatCode>
                <c:ptCount val="69"/>
                <c:pt idx="0">
                  <c:v>59.481</c:v>
                </c:pt>
                <c:pt idx="1">
                  <c:v>75.84200000000001</c:v>
                </c:pt>
                <c:pt idx="2">
                  <c:v>132.822</c:v>
                </c:pt>
                <c:pt idx="3">
                  <c:v>132.224</c:v>
                </c:pt>
                <c:pt idx="4">
                  <c:v>150.956</c:v>
                </c:pt>
                <c:pt idx="5">
                  <c:v>215.317</c:v>
                </c:pt>
                <c:pt idx="6">
                  <c:v>253.962</c:v>
                </c:pt>
                <c:pt idx="7">
                  <c:v>319.3839999999996</c:v>
                </c:pt>
                <c:pt idx="8">
                  <c:v>383.5179999999999</c:v>
                </c:pt>
                <c:pt idx="9">
                  <c:v>426.34</c:v>
                </c:pt>
                <c:pt idx="10">
                  <c:v>466.353</c:v>
                </c:pt>
                <c:pt idx="11">
                  <c:v>492.0469999999999</c:v>
                </c:pt>
                <c:pt idx="12">
                  <c:v>556.1</c:v>
                </c:pt>
                <c:pt idx="13">
                  <c:v>610.2119999999999</c:v>
                </c:pt>
                <c:pt idx="14">
                  <c:v>661.181</c:v>
                </c:pt>
                <c:pt idx="15">
                  <c:v>723.415</c:v>
                </c:pt>
                <c:pt idx="16">
                  <c:v>779.636</c:v>
                </c:pt>
                <c:pt idx="17">
                  <c:v>836.145</c:v>
                </c:pt>
                <c:pt idx="18">
                  <c:v>832.084</c:v>
                </c:pt>
                <c:pt idx="19">
                  <c:v>873.3389999999994</c:v>
                </c:pt>
                <c:pt idx="20">
                  <c:v>922.4779999999994</c:v>
                </c:pt>
                <c:pt idx="21">
                  <c:v>952.678</c:v>
                </c:pt>
                <c:pt idx="22">
                  <c:v>965.698</c:v>
                </c:pt>
                <c:pt idx="23">
                  <c:v>1004.682</c:v>
                </c:pt>
                <c:pt idx="24">
                  <c:v>1063.361</c:v>
                </c:pt>
                <c:pt idx="25">
                  <c:v>1117.776</c:v>
                </c:pt>
                <c:pt idx="26">
                  <c:v>1174.448</c:v>
                </c:pt>
                <c:pt idx="27">
                  <c:v>1216.628</c:v>
                </c:pt>
                <c:pt idx="28">
                  <c:v>1255.91</c:v>
                </c:pt>
                <c:pt idx="29">
                  <c:v>1273.474</c:v>
                </c:pt>
                <c:pt idx="30">
                  <c:v>1301.697</c:v>
                </c:pt>
                <c:pt idx="31">
                  <c:v>1356.549</c:v>
                </c:pt>
                <c:pt idx="32">
                  <c:v>1362.716</c:v>
                </c:pt>
                <c:pt idx="33">
                  <c:v>1413.262</c:v>
                </c:pt>
                <c:pt idx="34">
                  <c:v>1445.452</c:v>
                </c:pt>
                <c:pt idx="35">
                  <c:v>1496.99</c:v>
                </c:pt>
                <c:pt idx="36">
                  <c:v>1558.528</c:v>
                </c:pt>
                <c:pt idx="37">
                  <c:v>1607.955</c:v>
                </c:pt>
                <c:pt idx="38">
                  <c:v>1654.091</c:v>
                </c:pt>
                <c:pt idx="39">
                  <c:v>1696.921</c:v>
                </c:pt>
                <c:pt idx="40">
                  <c:v>1745.445</c:v>
                </c:pt>
                <c:pt idx="41">
                  <c:v>1802.807</c:v>
                </c:pt>
                <c:pt idx="42">
                  <c:v>1840.907</c:v>
                </c:pt>
                <c:pt idx="43">
                  <c:v>1852.42</c:v>
                </c:pt>
                <c:pt idx="44">
                  <c:v>1882.406</c:v>
                </c:pt>
                <c:pt idx="45">
                  <c:v>1914.198</c:v>
                </c:pt>
                <c:pt idx="46">
                  <c:v>1952.186</c:v>
                </c:pt>
                <c:pt idx="47">
                  <c:v>1954.113</c:v>
                </c:pt>
                <c:pt idx="48">
                  <c:v>1999.663</c:v>
                </c:pt>
                <c:pt idx="49">
                  <c:v>2032.702</c:v>
                </c:pt>
                <c:pt idx="50">
                  <c:v>2031.477</c:v>
                </c:pt>
                <c:pt idx="51">
                  <c:v>2060.318</c:v>
                </c:pt>
                <c:pt idx="52">
                  <c:v>2087.356</c:v>
                </c:pt>
                <c:pt idx="53">
                  <c:v>2115.006</c:v>
                </c:pt>
                <c:pt idx="54">
                  <c:v>2132.035000000001</c:v>
                </c:pt>
                <c:pt idx="55">
                  <c:v>2163.506</c:v>
                </c:pt>
                <c:pt idx="56">
                  <c:v>2193.952</c:v>
                </c:pt>
                <c:pt idx="57">
                  <c:v>2209.409</c:v>
                </c:pt>
                <c:pt idx="58">
                  <c:v>2229.457</c:v>
                </c:pt>
                <c:pt idx="59">
                  <c:v>2245.723</c:v>
                </c:pt>
                <c:pt idx="60">
                  <c:v>2259.436</c:v>
                </c:pt>
                <c:pt idx="61">
                  <c:v>2252.7108</c:v>
                </c:pt>
                <c:pt idx="62">
                  <c:v>2267.6338</c:v>
                </c:pt>
                <c:pt idx="63">
                  <c:v>2259.5258</c:v>
                </c:pt>
                <c:pt idx="64">
                  <c:v>2273.1395</c:v>
                </c:pt>
                <c:pt idx="65">
                  <c:v>2291.3965</c:v>
                </c:pt>
                <c:pt idx="66">
                  <c:v>2296.124499999999</c:v>
                </c:pt>
                <c:pt idx="67">
                  <c:v>2293.1025</c:v>
                </c:pt>
                <c:pt idx="68">
                  <c:v>2299.7535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9685208"/>
        <c:axId val="919680296"/>
      </c:scatterChart>
      <c:scatterChart>
        <c:scatterStyle val="smoothMarker"/>
        <c:varyColors val="0"/>
        <c:ser>
          <c:idx val="2"/>
          <c:order val="2"/>
          <c:tx>
            <c:v>Normalized difference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total!$A$4:$A$72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xVal>
          <c:yVal>
            <c:numRef>
              <c:f>total!$K$4:$K$72</c:f>
              <c:numCache>
                <c:formatCode>General</c:formatCode>
                <c:ptCount val="69"/>
                <c:pt idx="0">
                  <c:v>0.392084815577607</c:v>
                </c:pt>
                <c:pt idx="1">
                  <c:v>0.426084013387988</c:v>
                </c:pt>
                <c:pt idx="2">
                  <c:v>0.406759375959837</c:v>
                </c:pt>
                <c:pt idx="3">
                  <c:v>0.377118158621048</c:v>
                </c:pt>
                <c:pt idx="4">
                  <c:v>0.331545660630331</c:v>
                </c:pt>
                <c:pt idx="5">
                  <c:v>0.234254891058234</c:v>
                </c:pt>
                <c:pt idx="6">
                  <c:v>0.244856844550975</c:v>
                </c:pt>
                <c:pt idx="7">
                  <c:v>0.231098947693019</c:v>
                </c:pt>
                <c:pt idx="8">
                  <c:v>0.232079466198916</c:v>
                </c:pt>
                <c:pt idx="9">
                  <c:v>0.146220086946469</c:v>
                </c:pt>
                <c:pt idx="10">
                  <c:v>0.151602627419992</c:v>
                </c:pt>
                <c:pt idx="11">
                  <c:v>0.163806703548562</c:v>
                </c:pt>
                <c:pt idx="12">
                  <c:v>0.172388058128184</c:v>
                </c:pt>
                <c:pt idx="13">
                  <c:v>0.176344036272786</c:v>
                </c:pt>
                <c:pt idx="14">
                  <c:v>0.153988197984826</c:v>
                </c:pt>
                <c:pt idx="15">
                  <c:v>0.148480129038608</c:v>
                </c:pt>
                <c:pt idx="16">
                  <c:v>0.139573805044822</c:v>
                </c:pt>
                <c:pt idx="17">
                  <c:v>0.131866674066744</c:v>
                </c:pt>
                <c:pt idx="18">
                  <c:v>0.139165399153653</c:v>
                </c:pt>
                <c:pt idx="19">
                  <c:v>0.143326377415698</c:v>
                </c:pt>
                <c:pt idx="20">
                  <c:v>0.166853241146567</c:v>
                </c:pt>
                <c:pt idx="21">
                  <c:v>0.167155698269747</c:v>
                </c:pt>
                <c:pt idx="22">
                  <c:v>0.164598636535213</c:v>
                </c:pt>
                <c:pt idx="23">
                  <c:v>0.157751844634686</c:v>
                </c:pt>
                <c:pt idx="24">
                  <c:v>0.169500156173701</c:v>
                </c:pt>
                <c:pt idx="25">
                  <c:v>0.187575765624585</c:v>
                </c:pt>
                <c:pt idx="26">
                  <c:v>0.189540894874164</c:v>
                </c:pt>
                <c:pt idx="27">
                  <c:v>0.195277945340331</c:v>
                </c:pt>
                <c:pt idx="28">
                  <c:v>0.191605034322772</c:v>
                </c:pt>
                <c:pt idx="29">
                  <c:v>0.195428086515653</c:v>
                </c:pt>
                <c:pt idx="30">
                  <c:v>0.198845635259792</c:v>
                </c:pt>
                <c:pt idx="31">
                  <c:v>0.199513491718218</c:v>
                </c:pt>
                <c:pt idx="32">
                  <c:v>0.202009706288624</c:v>
                </c:pt>
                <c:pt idx="33">
                  <c:v>0.203613065425066</c:v>
                </c:pt>
                <c:pt idx="34">
                  <c:v>0.200719043180803</c:v>
                </c:pt>
                <c:pt idx="35">
                  <c:v>0.194915389527459</c:v>
                </c:pt>
                <c:pt idx="36">
                  <c:v>0.191565230621262</c:v>
                </c:pt>
                <c:pt idx="37">
                  <c:v>0.187292513350031</c:v>
                </c:pt>
                <c:pt idx="38">
                  <c:v>0.185783566976239</c:v>
                </c:pt>
                <c:pt idx="39">
                  <c:v>0.184167150497415</c:v>
                </c:pt>
                <c:pt idx="40">
                  <c:v>0.184605413182756</c:v>
                </c:pt>
                <c:pt idx="41">
                  <c:v>0.18526965634677</c:v>
                </c:pt>
                <c:pt idx="42">
                  <c:v>0.184109743766547</c:v>
                </c:pt>
                <c:pt idx="43">
                  <c:v>0.176529618070243</c:v>
                </c:pt>
                <c:pt idx="44">
                  <c:v>0.180713732402097</c:v>
                </c:pt>
                <c:pt idx="45">
                  <c:v>0.176610372646946</c:v>
                </c:pt>
                <c:pt idx="46">
                  <c:v>0.175381240005395</c:v>
                </c:pt>
                <c:pt idx="47">
                  <c:v>0.175450152125974</c:v>
                </c:pt>
                <c:pt idx="48">
                  <c:v>0.180024135560415</c:v>
                </c:pt>
                <c:pt idx="49">
                  <c:v>0.181065322545503</c:v>
                </c:pt>
                <c:pt idx="50">
                  <c:v>0.17617391475523</c:v>
                </c:pt>
                <c:pt idx="51">
                  <c:v>0.174529191951727</c:v>
                </c:pt>
                <c:pt idx="52">
                  <c:v>0.177411321414571</c:v>
                </c:pt>
                <c:pt idx="53">
                  <c:v>0.17908098841828</c:v>
                </c:pt>
                <c:pt idx="54">
                  <c:v>0.179640470077904</c:v>
                </c:pt>
                <c:pt idx="55">
                  <c:v>0.182930849996474</c:v>
                </c:pt>
                <c:pt idx="56">
                  <c:v>0.187144362942971</c:v>
                </c:pt>
                <c:pt idx="57">
                  <c:v>0.188495833234714</c:v>
                </c:pt>
                <c:pt idx="58">
                  <c:v>0.19041064219341</c:v>
                </c:pt>
                <c:pt idx="59">
                  <c:v>0.190372904067751</c:v>
                </c:pt>
                <c:pt idx="60">
                  <c:v>0.191669941060904</c:v>
                </c:pt>
                <c:pt idx="61">
                  <c:v>0.191587045421005</c:v>
                </c:pt>
                <c:pt idx="62">
                  <c:v>0.194784985639717</c:v>
                </c:pt>
                <c:pt idx="63">
                  <c:v>0.19372488788386</c:v>
                </c:pt>
                <c:pt idx="64">
                  <c:v>0.20069775643875</c:v>
                </c:pt>
                <c:pt idx="65">
                  <c:v>0.207348736317985</c:v>
                </c:pt>
                <c:pt idx="66">
                  <c:v>0.209493896390342</c:v>
                </c:pt>
                <c:pt idx="67">
                  <c:v>0.212067369962032</c:v>
                </c:pt>
                <c:pt idx="68">
                  <c:v>0.217533568483678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9671128"/>
        <c:axId val="919674552"/>
      </c:scatterChart>
      <c:catAx>
        <c:axId val="919685208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low"/>
        <c:crossAx val="91968029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919680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Growing season accumulated net ecosystem exchange (g C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919685208"/>
        <c:crosses val="autoZero"/>
        <c:crossBetween val="between"/>
      </c:valAx>
      <c:valAx>
        <c:axId val="9196745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difference (NLAE 2-NLAE 1/NLAE 1)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9671128"/>
        <c:crosses val="max"/>
        <c:crossBetween val="midCat"/>
      </c:valAx>
      <c:valAx>
        <c:axId val="91967112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919674552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NCAR 1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total!$A$4:$A$50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xVal>
          <c:yVal>
            <c:numRef>
              <c:f>total!$I$4:$I$50</c:f>
              <c:numCache>
                <c:formatCode>General</c:formatCode>
                <c:ptCount val="47"/>
                <c:pt idx="0">
                  <c:v>36.484</c:v>
                </c:pt>
                <c:pt idx="1">
                  <c:v>75.93200000000001</c:v>
                </c:pt>
                <c:pt idx="2">
                  <c:v>102.938</c:v>
                </c:pt>
                <c:pt idx="3">
                  <c:v>117.473</c:v>
                </c:pt>
                <c:pt idx="4">
                  <c:v>167.521</c:v>
                </c:pt>
                <c:pt idx="5">
                  <c:v>202.267</c:v>
                </c:pt>
                <c:pt idx="6">
                  <c:v>240.98</c:v>
                </c:pt>
                <c:pt idx="7">
                  <c:v>277.51</c:v>
                </c:pt>
                <c:pt idx="8">
                  <c:v>335.8270000000001</c:v>
                </c:pt>
                <c:pt idx="9">
                  <c:v>400.1640000000001</c:v>
                </c:pt>
                <c:pt idx="10">
                  <c:v>431.8490000000001</c:v>
                </c:pt>
                <c:pt idx="11">
                  <c:v>478.4879999999993</c:v>
                </c:pt>
                <c:pt idx="12">
                  <c:v>489.272</c:v>
                </c:pt>
                <c:pt idx="13">
                  <c:v>536.9369999999991</c:v>
                </c:pt>
                <c:pt idx="14">
                  <c:v>576.163</c:v>
                </c:pt>
                <c:pt idx="15">
                  <c:v>620.761</c:v>
                </c:pt>
                <c:pt idx="16">
                  <c:v>662.6509999999994</c:v>
                </c:pt>
                <c:pt idx="17">
                  <c:v>706.88</c:v>
                </c:pt>
                <c:pt idx="18">
                  <c:v>767.456999999999</c:v>
                </c:pt>
                <c:pt idx="19">
                  <c:v>826.0169999999994</c:v>
                </c:pt>
                <c:pt idx="20">
                  <c:v>886.214</c:v>
                </c:pt>
                <c:pt idx="21">
                  <c:v>901.1329999999994</c:v>
                </c:pt>
                <c:pt idx="22">
                  <c:v>942.4379999999989</c:v>
                </c:pt>
                <c:pt idx="23">
                  <c:v>961.994</c:v>
                </c:pt>
                <c:pt idx="24">
                  <c:v>986.0919999999999</c:v>
                </c:pt>
                <c:pt idx="25">
                  <c:v>986.0919999999999</c:v>
                </c:pt>
                <c:pt idx="26">
                  <c:v>1039.624</c:v>
                </c:pt>
                <c:pt idx="27">
                  <c:v>1077.929</c:v>
                </c:pt>
                <c:pt idx="28">
                  <c:v>1082.959</c:v>
                </c:pt>
                <c:pt idx="29">
                  <c:v>1119.546</c:v>
                </c:pt>
                <c:pt idx="30">
                  <c:v>1170.027</c:v>
                </c:pt>
                <c:pt idx="31">
                  <c:v>1223.616</c:v>
                </c:pt>
                <c:pt idx="32">
                  <c:v>1276.439</c:v>
                </c:pt>
                <c:pt idx="33">
                  <c:v>1313.906</c:v>
                </c:pt>
                <c:pt idx="34">
                  <c:v>1338.679</c:v>
                </c:pt>
                <c:pt idx="35">
                  <c:v>1335.086</c:v>
                </c:pt>
                <c:pt idx="36">
                  <c:v>1338.788</c:v>
                </c:pt>
                <c:pt idx="37">
                  <c:v>1366.447</c:v>
                </c:pt>
                <c:pt idx="38">
                  <c:v>1407.047</c:v>
                </c:pt>
                <c:pt idx="39">
                  <c:v>1440.213</c:v>
                </c:pt>
                <c:pt idx="40">
                  <c:v>1475.769</c:v>
                </c:pt>
                <c:pt idx="41">
                  <c:v>1504.458</c:v>
                </c:pt>
                <c:pt idx="42">
                  <c:v>1544.597</c:v>
                </c:pt>
                <c:pt idx="43">
                  <c:v>1579.769</c:v>
                </c:pt>
                <c:pt idx="44">
                  <c:v>1613.036</c:v>
                </c:pt>
                <c:pt idx="45">
                  <c:v>1634.705</c:v>
                </c:pt>
                <c:pt idx="46">
                  <c:v>1677.491</c:v>
                </c:pt>
              </c:numCache>
            </c:numRef>
          </c:yVal>
          <c:smooth val="1"/>
        </c:ser>
        <c:ser>
          <c:idx val="1"/>
          <c:order val="1"/>
          <c:tx>
            <c:v>NCAR3</c:v>
          </c:tx>
          <c:spPr>
            <a:ln>
              <a:solidFill>
                <a:srgbClr val="00CC00"/>
              </a:solidFill>
            </a:ln>
          </c:spPr>
          <c:marker>
            <c:symbol val="none"/>
          </c:marker>
          <c:xVal>
            <c:numRef>
              <c:f>total!$A$4:$A$50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xVal>
          <c:yVal>
            <c:numRef>
              <c:f>total!$J$4:$J$50</c:f>
              <c:numCache>
                <c:formatCode>General</c:formatCode>
                <c:ptCount val="47"/>
                <c:pt idx="0">
                  <c:v>49.255</c:v>
                </c:pt>
                <c:pt idx="1">
                  <c:v>100.014</c:v>
                </c:pt>
                <c:pt idx="2">
                  <c:v>131.619</c:v>
                </c:pt>
                <c:pt idx="3">
                  <c:v>150.108</c:v>
                </c:pt>
                <c:pt idx="4">
                  <c:v>208.792</c:v>
                </c:pt>
                <c:pt idx="5">
                  <c:v>244.601</c:v>
                </c:pt>
                <c:pt idx="6">
                  <c:v>288.5929999999996</c:v>
                </c:pt>
                <c:pt idx="7">
                  <c:v>328.7659999999996</c:v>
                </c:pt>
                <c:pt idx="8">
                  <c:v>390.8349999999999</c:v>
                </c:pt>
                <c:pt idx="9">
                  <c:v>458.8369999999992</c:v>
                </c:pt>
                <c:pt idx="10">
                  <c:v>493.9789999999992</c:v>
                </c:pt>
                <c:pt idx="11">
                  <c:v>546.3389999999994</c:v>
                </c:pt>
                <c:pt idx="12">
                  <c:v>559.778</c:v>
                </c:pt>
                <c:pt idx="13">
                  <c:v>614.4599999999994</c:v>
                </c:pt>
                <c:pt idx="14">
                  <c:v>655.955999999999</c:v>
                </c:pt>
                <c:pt idx="15">
                  <c:v>701.9379999999989</c:v>
                </c:pt>
                <c:pt idx="16">
                  <c:v>750.1649999999994</c:v>
                </c:pt>
                <c:pt idx="17">
                  <c:v>802.674</c:v>
                </c:pt>
                <c:pt idx="18">
                  <c:v>868.6689999999999</c:v>
                </c:pt>
                <c:pt idx="19">
                  <c:v>928.7559999999999</c:v>
                </c:pt>
                <c:pt idx="20">
                  <c:v>990.1969999999999</c:v>
                </c:pt>
                <c:pt idx="21">
                  <c:v>1003.342</c:v>
                </c:pt>
                <c:pt idx="22">
                  <c:v>1053.938</c:v>
                </c:pt>
                <c:pt idx="23">
                  <c:v>1076.194</c:v>
                </c:pt>
                <c:pt idx="24">
                  <c:v>1097.688</c:v>
                </c:pt>
                <c:pt idx="25">
                  <c:v>1097.688</c:v>
                </c:pt>
                <c:pt idx="26">
                  <c:v>1156.574</c:v>
                </c:pt>
                <c:pt idx="27">
                  <c:v>1195.17</c:v>
                </c:pt>
                <c:pt idx="28">
                  <c:v>1200.759</c:v>
                </c:pt>
                <c:pt idx="29">
                  <c:v>1241.261</c:v>
                </c:pt>
                <c:pt idx="30">
                  <c:v>1292.905</c:v>
                </c:pt>
                <c:pt idx="31">
                  <c:v>1347.413</c:v>
                </c:pt>
                <c:pt idx="32">
                  <c:v>1401.751</c:v>
                </c:pt>
                <c:pt idx="33">
                  <c:v>1448.738</c:v>
                </c:pt>
                <c:pt idx="34">
                  <c:v>1476.791</c:v>
                </c:pt>
                <c:pt idx="35">
                  <c:v>1477.478</c:v>
                </c:pt>
                <c:pt idx="36">
                  <c:v>1485.697</c:v>
                </c:pt>
                <c:pt idx="37">
                  <c:v>1515.053</c:v>
                </c:pt>
                <c:pt idx="38">
                  <c:v>1554.051</c:v>
                </c:pt>
                <c:pt idx="39">
                  <c:v>1588.465</c:v>
                </c:pt>
                <c:pt idx="40">
                  <c:v>1633.546</c:v>
                </c:pt>
                <c:pt idx="41">
                  <c:v>1664.855</c:v>
                </c:pt>
                <c:pt idx="42">
                  <c:v>1702.843</c:v>
                </c:pt>
                <c:pt idx="43">
                  <c:v>1743.941</c:v>
                </c:pt>
                <c:pt idx="44">
                  <c:v>1776.741</c:v>
                </c:pt>
                <c:pt idx="45">
                  <c:v>1799.309</c:v>
                </c:pt>
                <c:pt idx="46">
                  <c:v>1843.463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9633720"/>
        <c:axId val="919624296"/>
      </c:scatterChart>
      <c:scatterChart>
        <c:scatterStyle val="smoothMarker"/>
        <c:varyColors val="0"/>
        <c:ser>
          <c:idx val="2"/>
          <c:order val="2"/>
          <c:tx>
            <c:v>Normalized difference</c:v>
          </c:tx>
          <c:spPr>
            <a:ln>
              <a:solidFill>
                <a:prstClr val="black"/>
              </a:solidFill>
              <a:prstDash val="dash"/>
            </a:ln>
          </c:spPr>
          <c:marker>
            <c:symbol val="none"/>
          </c:marker>
          <c:xVal>
            <c:numRef>
              <c:f>total!$A$4:$A$50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xVal>
          <c:yVal>
            <c:numRef>
              <c:f>total!$K$4:$K$50</c:f>
              <c:numCache>
                <c:formatCode>General</c:formatCode>
                <c:ptCount val="47"/>
                <c:pt idx="0">
                  <c:v>0.350043854840478</c:v>
                </c:pt>
                <c:pt idx="1">
                  <c:v>0.317152188800505</c:v>
                </c:pt>
                <c:pt idx="2">
                  <c:v>0.278624026112806</c:v>
                </c:pt>
                <c:pt idx="3">
                  <c:v>0.27780851770194</c:v>
                </c:pt>
                <c:pt idx="4">
                  <c:v>0.246363142531384</c:v>
                </c:pt>
                <c:pt idx="5">
                  <c:v>0.209297611572822</c:v>
                </c:pt>
                <c:pt idx="6">
                  <c:v>0.19758071209229</c:v>
                </c:pt>
                <c:pt idx="7">
                  <c:v>0.184699650463046</c:v>
                </c:pt>
                <c:pt idx="8">
                  <c:v>0.163798622505039</c:v>
                </c:pt>
                <c:pt idx="9">
                  <c:v>0.146622384822223</c:v>
                </c:pt>
                <c:pt idx="10">
                  <c:v>0.143869732244372</c:v>
                </c:pt>
                <c:pt idx="11">
                  <c:v>0.141802929227065</c:v>
                </c:pt>
                <c:pt idx="12">
                  <c:v>0.144103893131019</c:v>
                </c:pt>
                <c:pt idx="13">
                  <c:v>0.144380066935227</c:v>
                </c:pt>
                <c:pt idx="14">
                  <c:v>0.138490323050942</c:v>
                </c:pt>
                <c:pt idx="15">
                  <c:v>0.130770135366107</c:v>
                </c:pt>
                <c:pt idx="16">
                  <c:v>0.13206650257828</c:v>
                </c:pt>
                <c:pt idx="17">
                  <c:v>0.135516636487098</c:v>
                </c:pt>
                <c:pt idx="18">
                  <c:v>0.131879701403466</c:v>
                </c:pt>
                <c:pt idx="19">
                  <c:v>0.124378796078047</c:v>
                </c:pt>
                <c:pt idx="20">
                  <c:v>0.117333962225828</c:v>
                </c:pt>
                <c:pt idx="21">
                  <c:v>0.11342276889205</c:v>
                </c:pt>
                <c:pt idx="22">
                  <c:v>0.118310170005878</c:v>
                </c:pt>
                <c:pt idx="23">
                  <c:v>0.118711759117001</c:v>
                </c:pt>
                <c:pt idx="24">
                  <c:v>0.113169967913744</c:v>
                </c:pt>
                <c:pt idx="25">
                  <c:v>0.113169967913744</c:v>
                </c:pt>
                <c:pt idx="26">
                  <c:v>0.112492593476103</c:v>
                </c:pt>
                <c:pt idx="27">
                  <c:v>0.108765048532881</c:v>
                </c:pt>
                <c:pt idx="28">
                  <c:v>0.108776047846687</c:v>
                </c:pt>
                <c:pt idx="29">
                  <c:v>0.108718176832394</c:v>
                </c:pt>
                <c:pt idx="30">
                  <c:v>0.105021508050669</c:v>
                </c:pt>
                <c:pt idx="31">
                  <c:v>0.101173080443538</c:v>
                </c:pt>
                <c:pt idx="32">
                  <c:v>0.0981731206896686</c:v>
                </c:pt>
                <c:pt idx="33">
                  <c:v>0.10261921324661</c:v>
                </c:pt>
                <c:pt idx="34">
                  <c:v>0.103170364217262</c:v>
                </c:pt>
                <c:pt idx="35">
                  <c:v>0.1066538035752</c:v>
                </c:pt>
                <c:pt idx="36">
                  <c:v>0.109732832980278</c:v>
                </c:pt>
                <c:pt idx="37">
                  <c:v>0.108753577709198</c:v>
                </c:pt>
                <c:pt idx="38">
                  <c:v>0.104476964877506</c:v>
                </c:pt>
                <c:pt idx="39">
                  <c:v>0.102937551598271</c:v>
                </c:pt>
                <c:pt idx="40">
                  <c:v>0.106911718568421</c:v>
                </c:pt>
                <c:pt idx="41">
                  <c:v>0.106614475113297</c:v>
                </c:pt>
                <c:pt idx="42">
                  <c:v>0.102451319017194</c:v>
                </c:pt>
                <c:pt idx="43">
                  <c:v>0.103921522703636</c:v>
                </c:pt>
                <c:pt idx="44">
                  <c:v>0.101488745446475</c:v>
                </c:pt>
                <c:pt idx="45">
                  <c:v>0.100693397279631</c:v>
                </c:pt>
                <c:pt idx="46">
                  <c:v>0.0989406202477389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9607784"/>
        <c:axId val="919630248"/>
      </c:scatterChart>
      <c:valAx>
        <c:axId val="919633720"/>
        <c:scaling>
          <c:orientation val="minMax"/>
          <c:max val="40770.0"/>
          <c:min val="40724.0"/>
        </c:scaling>
        <c:delete val="0"/>
        <c:axPos val="b"/>
        <c:numFmt formatCode="m/d/yyyy" sourceLinked="1"/>
        <c:majorTickMark val="out"/>
        <c:minorTickMark val="none"/>
        <c:tickLblPos val="low"/>
        <c:crossAx val="919624296"/>
        <c:crosses val="autoZero"/>
        <c:crossBetween val="midCat"/>
      </c:valAx>
      <c:valAx>
        <c:axId val="919624296"/>
        <c:scaling>
          <c:orientation val="minMax"/>
          <c:max val="25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Accumulated daytime ecosystem uptake (g C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9633720"/>
        <c:crosses val="autoZero"/>
        <c:crossBetween val="midCat"/>
      </c:valAx>
      <c:valAx>
        <c:axId val="919630248"/>
        <c:scaling>
          <c:orientation val="minMax"/>
          <c:max val="0.4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difference (NCAR 3-NCAR 1)/NCAR 1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9607784"/>
        <c:crosses val="max"/>
        <c:crossBetween val="midCat"/>
      </c:valAx>
      <c:valAx>
        <c:axId val="91960778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919630248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STABLE</c:v>
          </c:tx>
          <c:spPr>
            <a:ln w="28575">
              <a:noFill/>
            </a:ln>
          </c:spPr>
          <c:xVal>
            <c:numRef>
              <c:f>ISU_diff_sorted2_shear!$K$54:$K$87</c:f>
              <c:numCache>
                <c:formatCode>General</c:formatCode>
                <c:ptCount val="34"/>
                <c:pt idx="0">
                  <c:v>3.416166999999997</c:v>
                </c:pt>
                <c:pt idx="1">
                  <c:v>5.391833</c:v>
                </c:pt>
                <c:pt idx="2">
                  <c:v>7.352667</c:v>
                </c:pt>
                <c:pt idx="3">
                  <c:v>7.000167</c:v>
                </c:pt>
                <c:pt idx="4">
                  <c:v>6.985167</c:v>
                </c:pt>
                <c:pt idx="5">
                  <c:v>7.188667</c:v>
                </c:pt>
                <c:pt idx="6">
                  <c:v>7.351666</c:v>
                </c:pt>
                <c:pt idx="7">
                  <c:v>7.461667000000002</c:v>
                </c:pt>
                <c:pt idx="8">
                  <c:v>7.126999999999994</c:v>
                </c:pt>
                <c:pt idx="9">
                  <c:v>7.0035</c:v>
                </c:pt>
                <c:pt idx="10">
                  <c:v>7.037</c:v>
                </c:pt>
                <c:pt idx="11">
                  <c:v>7.48966600000001</c:v>
                </c:pt>
                <c:pt idx="12">
                  <c:v>7.764667</c:v>
                </c:pt>
                <c:pt idx="13">
                  <c:v>7.872333999999999</c:v>
                </c:pt>
                <c:pt idx="14">
                  <c:v>7.575333</c:v>
                </c:pt>
                <c:pt idx="15">
                  <c:v>7.239833000000001</c:v>
                </c:pt>
                <c:pt idx="16">
                  <c:v>7.201</c:v>
                </c:pt>
                <c:pt idx="17">
                  <c:v>6.240334</c:v>
                </c:pt>
                <c:pt idx="18">
                  <c:v>6.811333</c:v>
                </c:pt>
                <c:pt idx="19">
                  <c:v>6.979167000000002</c:v>
                </c:pt>
                <c:pt idx="20">
                  <c:v>6.84</c:v>
                </c:pt>
                <c:pt idx="21">
                  <c:v>6.986333000000001</c:v>
                </c:pt>
                <c:pt idx="22">
                  <c:v>6.802165999999988</c:v>
                </c:pt>
                <c:pt idx="23">
                  <c:v>6.944334</c:v>
                </c:pt>
                <c:pt idx="24">
                  <c:v>6.491167</c:v>
                </c:pt>
                <c:pt idx="25">
                  <c:v>5.018832999999995</c:v>
                </c:pt>
                <c:pt idx="26">
                  <c:v>4.684165999999987</c:v>
                </c:pt>
                <c:pt idx="27">
                  <c:v>3.918</c:v>
                </c:pt>
                <c:pt idx="28">
                  <c:v>4.422832999999994</c:v>
                </c:pt>
                <c:pt idx="29">
                  <c:v>3.338666999999996</c:v>
                </c:pt>
                <c:pt idx="30">
                  <c:v>8.070666000000002</c:v>
                </c:pt>
                <c:pt idx="31">
                  <c:v>8.213000000000001</c:v>
                </c:pt>
                <c:pt idx="32">
                  <c:v>6.835</c:v>
                </c:pt>
                <c:pt idx="33">
                  <c:v>7.180167</c:v>
                </c:pt>
              </c:numCache>
            </c:numRef>
          </c:xVal>
          <c:yVal>
            <c:numRef>
              <c:f>ISU_diff_sorted2_shear!$AK$54:$AK$87</c:f>
              <c:numCache>
                <c:formatCode>General</c:formatCode>
                <c:ptCount val="34"/>
                <c:pt idx="0">
                  <c:v>28.59999999999999</c:v>
                </c:pt>
                <c:pt idx="1">
                  <c:v>104.4</c:v>
                </c:pt>
                <c:pt idx="2">
                  <c:v>-6.80000000000001</c:v>
                </c:pt>
                <c:pt idx="3">
                  <c:v>-6.099999999999994</c:v>
                </c:pt>
                <c:pt idx="4">
                  <c:v>-3.0</c:v>
                </c:pt>
                <c:pt idx="5">
                  <c:v>-5.599999999999994</c:v>
                </c:pt>
                <c:pt idx="6">
                  <c:v>-7.400000000000007</c:v>
                </c:pt>
                <c:pt idx="7">
                  <c:v>-4.5</c:v>
                </c:pt>
                <c:pt idx="8">
                  <c:v>-3.299999999999983</c:v>
                </c:pt>
                <c:pt idx="9">
                  <c:v>-7.0</c:v>
                </c:pt>
                <c:pt idx="10">
                  <c:v>-4.699999999999989</c:v>
                </c:pt>
                <c:pt idx="11">
                  <c:v>-7.599999999999994</c:v>
                </c:pt>
                <c:pt idx="12">
                  <c:v>-17.09999999999999</c:v>
                </c:pt>
                <c:pt idx="13">
                  <c:v>-21.09999999999999</c:v>
                </c:pt>
                <c:pt idx="14">
                  <c:v>-24.90000000000003</c:v>
                </c:pt>
                <c:pt idx="15">
                  <c:v>-23.10000000000003</c:v>
                </c:pt>
                <c:pt idx="16">
                  <c:v>-14.50000000000003</c:v>
                </c:pt>
                <c:pt idx="17">
                  <c:v>-11.89999999999998</c:v>
                </c:pt>
                <c:pt idx="18">
                  <c:v>-23.90000000000003</c:v>
                </c:pt>
                <c:pt idx="19">
                  <c:v>-21.70000000000002</c:v>
                </c:pt>
                <c:pt idx="20">
                  <c:v>-25.90000000000001</c:v>
                </c:pt>
                <c:pt idx="21">
                  <c:v>-22.69999999999999</c:v>
                </c:pt>
                <c:pt idx="22">
                  <c:v>-15.40000000000001</c:v>
                </c:pt>
                <c:pt idx="23">
                  <c:v>-26.20000000000002</c:v>
                </c:pt>
                <c:pt idx="24">
                  <c:v>-29.80000000000001</c:v>
                </c:pt>
                <c:pt idx="25">
                  <c:v>-28.19999999999999</c:v>
                </c:pt>
                <c:pt idx="26">
                  <c:v>-50.09999999999998</c:v>
                </c:pt>
                <c:pt idx="27">
                  <c:v>-20.5</c:v>
                </c:pt>
                <c:pt idx="28">
                  <c:v>-16.40000000000001</c:v>
                </c:pt>
                <c:pt idx="29">
                  <c:v>-43.70000000000001</c:v>
                </c:pt>
                <c:pt idx="30">
                  <c:v>-7.299999999999983</c:v>
                </c:pt>
                <c:pt idx="31">
                  <c:v>-21.89999999999998</c:v>
                </c:pt>
                <c:pt idx="32">
                  <c:v>2.400000000000006</c:v>
                </c:pt>
                <c:pt idx="33">
                  <c:v>2.400000000000006</c:v>
                </c:pt>
              </c:numCache>
            </c:numRef>
          </c:yVal>
          <c:smooth val="0"/>
        </c:ser>
        <c:ser>
          <c:idx val="0"/>
          <c:order val="1"/>
          <c:tx>
            <c:v>NEUTRAL</c:v>
          </c:tx>
          <c:spPr>
            <a:ln w="28575">
              <a:noFill/>
            </a:ln>
          </c:spPr>
          <c:xVal>
            <c:numRef>
              <c:f>ISU_diff_sorted2_shear!$K$4:$K$53</c:f>
              <c:numCache>
                <c:formatCode>General</c:formatCode>
                <c:ptCount val="50"/>
                <c:pt idx="0">
                  <c:v>7.176833</c:v>
                </c:pt>
                <c:pt idx="1">
                  <c:v>6.391167</c:v>
                </c:pt>
                <c:pt idx="2">
                  <c:v>6.032333</c:v>
                </c:pt>
                <c:pt idx="3">
                  <c:v>7.037833</c:v>
                </c:pt>
                <c:pt idx="4">
                  <c:v>6.4255</c:v>
                </c:pt>
                <c:pt idx="5">
                  <c:v>6.333833</c:v>
                </c:pt>
                <c:pt idx="6">
                  <c:v>6.1095</c:v>
                </c:pt>
                <c:pt idx="7">
                  <c:v>6.497333999999999</c:v>
                </c:pt>
                <c:pt idx="8">
                  <c:v>6.7955</c:v>
                </c:pt>
                <c:pt idx="9">
                  <c:v>6.3815</c:v>
                </c:pt>
                <c:pt idx="10">
                  <c:v>6.565667</c:v>
                </c:pt>
                <c:pt idx="11">
                  <c:v>6.697833999999987</c:v>
                </c:pt>
                <c:pt idx="12">
                  <c:v>6.648667</c:v>
                </c:pt>
                <c:pt idx="13">
                  <c:v>6.53166700000001</c:v>
                </c:pt>
                <c:pt idx="14">
                  <c:v>6.764166999999988</c:v>
                </c:pt>
                <c:pt idx="15">
                  <c:v>6.0905</c:v>
                </c:pt>
                <c:pt idx="16">
                  <c:v>6.598166</c:v>
                </c:pt>
                <c:pt idx="17">
                  <c:v>6.559667000000001</c:v>
                </c:pt>
                <c:pt idx="18">
                  <c:v>6.1315</c:v>
                </c:pt>
                <c:pt idx="19">
                  <c:v>5.895332999999995</c:v>
                </c:pt>
                <c:pt idx="20">
                  <c:v>6.3815</c:v>
                </c:pt>
                <c:pt idx="21">
                  <c:v>6.843333</c:v>
                </c:pt>
                <c:pt idx="22">
                  <c:v>6.789834</c:v>
                </c:pt>
                <c:pt idx="23">
                  <c:v>7.899</c:v>
                </c:pt>
                <c:pt idx="24">
                  <c:v>7.302165999999988</c:v>
                </c:pt>
                <c:pt idx="25">
                  <c:v>7.699499999999999</c:v>
                </c:pt>
                <c:pt idx="26">
                  <c:v>7.397666</c:v>
                </c:pt>
                <c:pt idx="27">
                  <c:v>6.753334</c:v>
                </c:pt>
                <c:pt idx="28">
                  <c:v>6.848667</c:v>
                </c:pt>
                <c:pt idx="29">
                  <c:v>6.547333</c:v>
                </c:pt>
                <c:pt idx="30">
                  <c:v>6.873333</c:v>
                </c:pt>
                <c:pt idx="31">
                  <c:v>6.987</c:v>
                </c:pt>
                <c:pt idx="32">
                  <c:v>6.90966700000001</c:v>
                </c:pt>
                <c:pt idx="33">
                  <c:v>6.676333</c:v>
                </c:pt>
                <c:pt idx="34">
                  <c:v>6.008</c:v>
                </c:pt>
                <c:pt idx="35">
                  <c:v>6.635333999999998</c:v>
                </c:pt>
                <c:pt idx="36">
                  <c:v>6.5495</c:v>
                </c:pt>
                <c:pt idx="37">
                  <c:v>6.4055</c:v>
                </c:pt>
                <c:pt idx="38">
                  <c:v>6.655166999999988</c:v>
                </c:pt>
                <c:pt idx="39">
                  <c:v>7.0305</c:v>
                </c:pt>
                <c:pt idx="40">
                  <c:v>7.368999999999988</c:v>
                </c:pt>
                <c:pt idx="41">
                  <c:v>7.069167</c:v>
                </c:pt>
                <c:pt idx="42">
                  <c:v>6.724999999999988</c:v>
                </c:pt>
                <c:pt idx="43">
                  <c:v>7.592667</c:v>
                </c:pt>
                <c:pt idx="44">
                  <c:v>6.883999999999999</c:v>
                </c:pt>
                <c:pt idx="45">
                  <c:v>7.053333</c:v>
                </c:pt>
                <c:pt idx="46">
                  <c:v>6.851666</c:v>
                </c:pt>
                <c:pt idx="47">
                  <c:v>6.778</c:v>
                </c:pt>
                <c:pt idx="48">
                  <c:v>6.802333</c:v>
                </c:pt>
                <c:pt idx="49">
                  <c:v>4.118999999999994</c:v>
                </c:pt>
              </c:numCache>
            </c:numRef>
          </c:xVal>
          <c:yVal>
            <c:numRef>
              <c:f>ISU_diff_sorted2_shear!$AK$4:$AK$53</c:f>
              <c:numCache>
                <c:formatCode>General</c:formatCode>
                <c:ptCount val="50"/>
                <c:pt idx="0">
                  <c:v>-2.5</c:v>
                </c:pt>
                <c:pt idx="1">
                  <c:v>-4.30000000000001</c:v>
                </c:pt>
                <c:pt idx="2">
                  <c:v>-8.800000000000014</c:v>
                </c:pt>
                <c:pt idx="3">
                  <c:v>-8.1</c:v>
                </c:pt>
                <c:pt idx="4">
                  <c:v>-7.399999999999977</c:v>
                </c:pt>
                <c:pt idx="5">
                  <c:v>-4.599999999999994</c:v>
                </c:pt>
                <c:pt idx="6">
                  <c:v>-6.0</c:v>
                </c:pt>
                <c:pt idx="7">
                  <c:v>-7.900000000000007</c:v>
                </c:pt>
                <c:pt idx="8">
                  <c:v>-2.399999999999977</c:v>
                </c:pt>
                <c:pt idx="9">
                  <c:v>1.5</c:v>
                </c:pt>
                <c:pt idx="10">
                  <c:v>-3.5</c:v>
                </c:pt>
                <c:pt idx="11">
                  <c:v>-1.400000000000006</c:v>
                </c:pt>
                <c:pt idx="12">
                  <c:v>0.0999999999999943</c:v>
                </c:pt>
                <c:pt idx="13">
                  <c:v>-4.799999999999983</c:v>
                </c:pt>
                <c:pt idx="14">
                  <c:v>-1.599999999999994</c:v>
                </c:pt>
                <c:pt idx="15">
                  <c:v>-5.5</c:v>
                </c:pt>
                <c:pt idx="16">
                  <c:v>-4.0</c:v>
                </c:pt>
                <c:pt idx="17">
                  <c:v>3.899999999999977</c:v>
                </c:pt>
                <c:pt idx="18">
                  <c:v>3.599999999999994</c:v>
                </c:pt>
                <c:pt idx="19">
                  <c:v>6.400000000000007</c:v>
                </c:pt>
                <c:pt idx="20">
                  <c:v>-5.200000000000017</c:v>
                </c:pt>
                <c:pt idx="21">
                  <c:v>3.699999999999988</c:v>
                </c:pt>
                <c:pt idx="22">
                  <c:v>-1.800000000000012</c:v>
                </c:pt>
                <c:pt idx="23">
                  <c:v>0.799999999999983</c:v>
                </c:pt>
                <c:pt idx="24">
                  <c:v>1.800000000000012</c:v>
                </c:pt>
                <c:pt idx="25">
                  <c:v>-0.299999999999983</c:v>
                </c:pt>
                <c:pt idx="26">
                  <c:v>-11.0</c:v>
                </c:pt>
                <c:pt idx="27">
                  <c:v>-2.599999999999994</c:v>
                </c:pt>
                <c:pt idx="28">
                  <c:v>3.100000000000023</c:v>
                </c:pt>
                <c:pt idx="29">
                  <c:v>-2.799999999999983</c:v>
                </c:pt>
                <c:pt idx="30">
                  <c:v>-7.099999999999994</c:v>
                </c:pt>
                <c:pt idx="31">
                  <c:v>-6.599999999999994</c:v>
                </c:pt>
                <c:pt idx="32">
                  <c:v>-5.400000000000007</c:v>
                </c:pt>
                <c:pt idx="33">
                  <c:v>-4.599999999999994</c:v>
                </c:pt>
                <c:pt idx="34">
                  <c:v>-4.400000000000007</c:v>
                </c:pt>
                <c:pt idx="35">
                  <c:v>-9.900000000000005</c:v>
                </c:pt>
                <c:pt idx="36">
                  <c:v>-4.099999999999994</c:v>
                </c:pt>
                <c:pt idx="37">
                  <c:v>-7.5</c:v>
                </c:pt>
                <c:pt idx="38">
                  <c:v>-6.400000000000007</c:v>
                </c:pt>
                <c:pt idx="39">
                  <c:v>-8.799999999999984</c:v>
                </c:pt>
                <c:pt idx="40">
                  <c:v>-7.399999999999977</c:v>
                </c:pt>
                <c:pt idx="41">
                  <c:v>-6.399999999999977</c:v>
                </c:pt>
                <c:pt idx="42">
                  <c:v>-17.60000000000003</c:v>
                </c:pt>
                <c:pt idx="43">
                  <c:v>-4.900000000000007</c:v>
                </c:pt>
                <c:pt idx="44">
                  <c:v>-3.099999999999994</c:v>
                </c:pt>
                <c:pt idx="45">
                  <c:v>-1.5</c:v>
                </c:pt>
                <c:pt idx="46">
                  <c:v>-6.399999999999977</c:v>
                </c:pt>
                <c:pt idx="47">
                  <c:v>-8.6</c:v>
                </c:pt>
                <c:pt idx="48">
                  <c:v>-12.80000000000001</c:v>
                </c:pt>
                <c:pt idx="49">
                  <c:v>-2.599999999999994</c:v>
                </c:pt>
              </c:numCache>
            </c:numRef>
          </c:yVal>
          <c:smooth val="0"/>
        </c:ser>
        <c:ser>
          <c:idx val="2"/>
          <c:order val="2"/>
          <c:tx>
            <c:v>UNSTABLE</c:v>
          </c:tx>
          <c:spPr>
            <a:ln w="28575">
              <a:noFill/>
            </a:ln>
          </c:spPr>
          <c:xVal>
            <c:numRef>
              <c:f>ISU_diff_sorted2_shear!$K$88:$K$95</c:f>
              <c:numCache>
                <c:formatCode>General</c:formatCode>
                <c:ptCount val="8"/>
                <c:pt idx="0">
                  <c:v>5.504667</c:v>
                </c:pt>
                <c:pt idx="1">
                  <c:v>2.721167</c:v>
                </c:pt>
                <c:pt idx="2">
                  <c:v>3.321999999999999</c:v>
                </c:pt>
                <c:pt idx="3">
                  <c:v>2.881</c:v>
                </c:pt>
                <c:pt idx="4">
                  <c:v>2.893832999999998</c:v>
                </c:pt>
                <c:pt idx="5">
                  <c:v>4.0735</c:v>
                </c:pt>
                <c:pt idx="6">
                  <c:v>4.9465</c:v>
                </c:pt>
                <c:pt idx="7">
                  <c:v>3.690833</c:v>
                </c:pt>
              </c:numCache>
            </c:numRef>
          </c:xVal>
          <c:yVal>
            <c:numRef>
              <c:f>ISU_diff_sorted2_shear!$AK$88:$AK$95</c:f>
              <c:numCache>
                <c:formatCode>General</c:formatCode>
                <c:ptCount val="8"/>
                <c:pt idx="0">
                  <c:v>-62.3</c:v>
                </c:pt>
                <c:pt idx="1">
                  <c:v>-6.400000000000007</c:v>
                </c:pt>
                <c:pt idx="2">
                  <c:v>7.799999999999983</c:v>
                </c:pt>
                <c:pt idx="3">
                  <c:v>-12.80000000000001</c:v>
                </c:pt>
                <c:pt idx="4">
                  <c:v>3.199999999999988</c:v>
                </c:pt>
                <c:pt idx="5">
                  <c:v>5.699999999999989</c:v>
                </c:pt>
                <c:pt idx="6">
                  <c:v>-18.0</c:v>
                </c:pt>
                <c:pt idx="7">
                  <c:v>-11.99999999999998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6482280"/>
        <c:axId val="896335912"/>
      </c:scatterChart>
      <c:valAx>
        <c:axId val="896482280"/>
        <c:scaling>
          <c:orientation val="minMax"/>
          <c:max val="13.0"/>
          <c:min val="2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Turbine B1 80-m wind speed,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896335912"/>
        <c:crosses val="autoZero"/>
        <c:crossBetween val="midCat"/>
        <c:majorUnit val="2.0"/>
        <c:minorUnit val="0.4"/>
      </c:valAx>
      <c:valAx>
        <c:axId val="896335912"/>
        <c:scaling>
          <c:orientation val="minMax"/>
          <c:max val="60.0"/>
          <c:min val="-4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/>
                  <a:t>Wind direction difference (</a:t>
                </a:r>
                <a:r>
                  <a:rPr lang="en-US" sz="2000" b="1" i="0" baseline="0" dirty="0"/>
                  <a:t>degrees)</a:t>
                </a:r>
                <a:endParaRPr lang="en-US" sz="2000" baseline="0" dirty="0"/>
              </a:p>
            </c:rich>
          </c:tx>
          <c:layout>
            <c:manualLayout>
              <c:xMode val="edge"/>
              <c:yMode val="edge"/>
              <c:x val="0.0111111722922747"/>
              <c:y val="0.1615587805285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96482280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NLAE_1</c:v>
          </c:tx>
          <c:marker>
            <c:symbol val="none"/>
          </c:marker>
          <c:xVal>
            <c:numRef>
              <c:f>daytime!$A$4:$A$72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xVal>
          <c:yVal>
            <c:numRef>
              <c:f>daytime!$E$4:$E$72</c:f>
              <c:numCache>
                <c:formatCode>General</c:formatCode>
                <c:ptCount val="69"/>
                <c:pt idx="0">
                  <c:v>2178.8</c:v>
                </c:pt>
                <c:pt idx="1">
                  <c:v>3165.1</c:v>
                </c:pt>
                <c:pt idx="2">
                  <c:v>4855.5</c:v>
                </c:pt>
                <c:pt idx="3">
                  <c:v>5004.73</c:v>
                </c:pt>
                <c:pt idx="4">
                  <c:v>5365.520000000001</c:v>
                </c:pt>
                <c:pt idx="5">
                  <c:v>6696.320000000001</c:v>
                </c:pt>
                <c:pt idx="6">
                  <c:v>7566.93</c:v>
                </c:pt>
                <c:pt idx="7">
                  <c:v>8659.029999999981</c:v>
                </c:pt>
                <c:pt idx="8">
                  <c:v>9987.569999999978</c:v>
                </c:pt>
                <c:pt idx="9">
                  <c:v>11074.13999999999</c:v>
                </c:pt>
                <c:pt idx="10">
                  <c:v>12265.73999999999</c:v>
                </c:pt>
                <c:pt idx="11">
                  <c:v>12891.83999999999</c:v>
                </c:pt>
                <c:pt idx="12">
                  <c:v>14996.64</c:v>
                </c:pt>
                <c:pt idx="13">
                  <c:v>16342.34</c:v>
                </c:pt>
                <c:pt idx="14">
                  <c:v>17765.34</c:v>
                </c:pt>
                <c:pt idx="15">
                  <c:v>19154.74000000001</c:v>
                </c:pt>
                <c:pt idx="16">
                  <c:v>20478.14</c:v>
                </c:pt>
                <c:pt idx="17">
                  <c:v>22087.24</c:v>
                </c:pt>
                <c:pt idx="18">
                  <c:v>21925.08</c:v>
                </c:pt>
                <c:pt idx="19">
                  <c:v>23485.28000000001</c:v>
                </c:pt>
                <c:pt idx="20">
                  <c:v>24832.48000000001</c:v>
                </c:pt>
                <c:pt idx="21">
                  <c:v>25258.6</c:v>
                </c:pt>
                <c:pt idx="22">
                  <c:v>25685.0</c:v>
                </c:pt>
                <c:pt idx="23">
                  <c:v>26825.5</c:v>
                </c:pt>
                <c:pt idx="24">
                  <c:v>28523.5</c:v>
                </c:pt>
                <c:pt idx="25">
                  <c:v>29931.0</c:v>
                </c:pt>
                <c:pt idx="26">
                  <c:v>31809.1</c:v>
                </c:pt>
                <c:pt idx="27">
                  <c:v>33249.3</c:v>
                </c:pt>
                <c:pt idx="28">
                  <c:v>34628.3</c:v>
                </c:pt>
                <c:pt idx="29">
                  <c:v>35589.2</c:v>
                </c:pt>
                <c:pt idx="30">
                  <c:v>36432.50000000001</c:v>
                </c:pt>
                <c:pt idx="31">
                  <c:v>37745.80000000001</c:v>
                </c:pt>
                <c:pt idx="32">
                  <c:v>38192.30000000001</c:v>
                </c:pt>
                <c:pt idx="33">
                  <c:v>39553.50000000001</c:v>
                </c:pt>
                <c:pt idx="34">
                  <c:v>40203.50000000001</c:v>
                </c:pt>
                <c:pt idx="35">
                  <c:v>41803.2</c:v>
                </c:pt>
                <c:pt idx="36">
                  <c:v>43258.8</c:v>
                </c:pt>
                <c:pt idx="37">
                  <c:v>44669.7</c:v>
                </c:pt>
                <c:pt idx="38">
                  <c:v>45965.32000000001</c:v>
                </c:pt>
                <c:pt idx="39">
                  <c:v>47149.82000000001</c:v>
                </c:pt>
                <c:pt idx="40">
                  <c:v>48800.02</c:v>
                </c:pt>
                <c:pt idx="41">
                  <c:v>50429.82000000001</c:v>
                </c:pt>
                <c:pt idx="42">
                  <c:v>51657.99000000001</c:v>
                </c:pt>
                <c:pt idx="43">
                  <c:v>52508.51</c:v>
                </c:pt>
                <c:pt idx="44">
                  <c:v>53816.21</c:v>
                </c:pt>
                <c:pt idx="45">
                  <c:v>55854.31000000001</c:v>
                </c:pt>
                <c:pt idx="46">
                  <c:v>57337.41</c:v>
                </c:pt>
                <c:pt idx="47">
                  <c:v>57458.57</c:v>
                </c:pt>
                <c:pt idx="48">
                  <c:v>59532.27</c:v>
                </c:pt>
                <c:pt idx="49">
                  <c:v>61232.97</c:v>
                </c:pt>
                <c:pt idx="50">
                  <c:v>61619.73</c:v>
                </c:pt>
                <c:pt idx="51">
                  <c:v>63164.63</c:v>
                </c:pt>
                <c:pt idx="52">
                  <c:v>64776.43</c:v>
                </c:pt>
                <c:pt idx="53">
                  <c:v>66866.23</c:v>
                </c:pt>
                <c:pt idx="54">
                  <c:v>68104.53</c:v>
                </c:pt>
                <c:pt idx="55">
                  <c:v>70155.13</c:v>
                </c:pt>
                <c:pt idx="56">
                  <c:v>72751.13</c:v>
                </c:pt>
                <c:pt idx="57">
                  <c:v>75170.43000000001</c:v>
                </c:pt>
                <c:pt idx="58">
                  <c:v>77269.13</c:v>
                </c:pt>
                <c:pt idx="59">
                  <c:v>79378.13</c:v>
                </c:pt>
                <c:pt idx="60">
                  <c:v>81995.43000000001</c:v>
                </c:pt>
                <c:pt idx="61">
                  <c:v>83066.13</c:v>
                </c:pt>
                <c:pt idx="62">
                  <c:v>84696.43000000001</c:v>
                </c:pt>
                <c:pt idx="63">
                  <c:v>85698.23000000001</c:v>
                </c:pt>
                <c:pt idx="64">
                  <c:v>89677.03000000001</c:v>
                </c:pt>
                <c:pt idx="65">
                  <c:v>93568.63000000003</c:v>
                </c:pt>
                <c:pt idx="66">
                  <c:v>95883.53000000001</c:v>
                </c:pt>
                <c:pt idx="67">
                  <c:v>97532.93000000001</c:v>
                </c:pt>
                <c:pt idx="68">
                  <c:v>101615.23</c:v>
                </c:pt>
              </c:numCache>
            </c:numRef>
          </c:yVal>
          <c:smooth val="1"/>
        </c:ser>
        <c:ser>
          <c:idx val="1"/>
          <c:order val="1"/>
          <c:tx>
            <c:v>NLAE_2</c:v>
          </c:tx>
          <c:marker>
            <c:symbol val="none"/>
          </c:marker>
          <c:xVal>
            <c:numRef>
              <c:f>daytime!$A$4:$A$72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xVal>
          <c:yVal>
            <c:numRef>
              <c:f>daytime!$F$4:$F$72</c:f>
              <c:numCache>
                <c:formatCode>General</c:formatCode>
                <c:ptCount val="69"/>
                <c:pt idx="0">
                  <c:v>2015.1</c:v>
                </c:pt>
                <c:pt idx="1">
                  <c:v>3001.5</c:v>
                </c:pt>
                <c:pt idx="2">
                  <c:v>4437.0</c:v>
                </c:pt>
                <c:pt idx="3">
                  <c:v>4617.650000000001</c:v>
                </c:pt>
                <c:pt idx="4">
                  <c:v>4959.44</c:v>
                </c:pt>
                <c:pt idx="5">
                  <c:v>6290.54</c:v>
                </c:pt>
                <c:pt idx="6">
                  <c:v>7194.82</c:v>
                </c:pt>
                <c:pt idx="7">
                  <c:v>8501.01999999998</c:v>
                </c:pt>
                <c:pt idx="8">
                  <c:v>9701.419999999978</c:v>
                </c:pt>
                <c:pt idx="9">
                  <c:v>10784.55999999999</c:v>
                </c:pt>
                <c:pt idx="10">
                  <c:v>11923.45999999999</c:v>
                </c:pt>
                <c:pt idx="11">
                  <c:v>12749.89999999999</c:v>
                </c:pt>
                <c:pt idx="12">
                  <c:v>14761.39999999999</c:v>
                </c:pt>
                <c:pt idx="13">
                  <c:v>16066.49999999999</c:v>
                </c:pt>
                <c:pt idx="14">
                  <c:v>17313.8</c:v>
                </c:pt>
                <c:pt idx="15">
                  <c:v>18679.4</c:v>
                </c:pt>
                <c:pt idx="16">
                  <c:v>19855.46000000001</c:v>
                </c:pt>
                <c:pt idx="17">
                  <c:v>21435.26000000001</c:v>
                </c:pt>
                <c:pt idx="18">
                  <c:v>21409.46000000001</c:v>
                </c:pt>
                <c:pt idx="19">
                  <c:v>22983.46000000001</c:v>
                </c:pt>
                <c:pt idx="20">
                  <c:v>24348.16</c:v>
                </c:pt>
                <c:pt idx="21">
                  <c:v>24747.01</c:v>
                </c:pt>
                <c:pt idx="22">
                  <c:v>25216.80999999999</c:v>
                </c:pt>
                <c:pt idx="23">
                  <c:v>26369.01</c:v>
                </c:pt>
                <c:pt idx="24">
                  <c:v>28184.51</c:v>
                </c:pt>
                <c:pt idx="25">
                  <c:v>29515.10999999999</c:v>
                </c:pt>
                <c:pt idx="26">
                  <c:v>31220.10999999999</c:v>
                </c:pt>
                <c:pt idx="27">
                  <c:v>32754.10999999999</c:v>
                </c:pt>
                <c:pt idx="28">
                  <c:v>34153.41</c:v>
                </c:pt>
                <c:pt idx="29">
                  <c:v>35149.41</c:v>
                </c:pt>
                <c:pt idx="30">
                  <c:v>36022.91</c:v>
                </c:pt>
                <c:pt idx="31">
                  <c:v>37325.91</c:v>
                </c:pt>
                <c:pt idx="32">
                  <c:v>37738.79</c:v>
                </c:pt>
                <c:pt idx="33">
                  <c:v>39181.29</c:v>
                </c:pt>
                <c:pt idx="34">
                  <c:v>39864.69</c:v>
                </c:pt>
                <c:pt idx="35">
                  <c:v>41408.49000000001</c:v>
                </c:pt>
                <c:pt idx="36">
                  <c:v>42744.09</c:v>
                </c:pt>
                <c:pt idx="37">
                  <c:v>44176.49000000001</c:v>
                </c:pt>
                <c:pt idx="38">
                  <c:v>45501.99000000001</c:v>
                </c:pt>
                <c:pt idx="39">
                  <c:v>46606.19</c:v>
                </c:pt>
                <c:pt idx="40">
                  <c:v>48002.69</c:v>
                </c:pt>
                <c:pt idx="41">
                  <c:v>49770.19</c:v>
                </c:pt>
                <c:pt idx="42">
                  <c:v>50967.59</c:v>
                </c:pt>
                <c:pt idx="43">
                  <c:v>51755.37</c:v>
                </c:pt>
                <c:pt idx="44">
                  <c:v>53369.37</c:v>
                </c:pt>
                <c:pt idx="45">
                  <c:v>55329.97</c:v>
                </c:pt>
                <c:pt idx="46">
                  <c:v>56823.27</c:v>
                </c:pt>
                <c:pt idx="47">
                  <c:v>56960.60000000001</c:v>
                </c:pt>
                <c:pt idx="48">
                  <c:v>59105.50000000001</c:v>
                </c:pt>
                <c:pt idx="49">
                  <c:v>60925.10000000001</c:v>
                </c:pt>
                <c:pt idx="50">
                  <c:v>61231.43000000001</c:v>
                </c:pt>
                <c:pt idx="51">
                  <c:v>62849.43000000001</c:v>
                </c:pt>
                <c:pt idx="52">
                  <c:v>64434.63</c:v>
                </c:pt>
                <c:pt idx="53">
                  <c:v>66480.13</c:v>
                </c:pt>
                <c:pt idx="54">
                  <c:v>68111.53</c:v>
                </c:pt>
                <c:pt idx="55">
                  <c:v>70335.63</c:v>
                </c:pt>
                <c:pt idx="56">
                  <c:v>72852.93000000001</c:v>
                </c:pt>
                <c:pt idx="57">
                  <c:v>75315.03000000001</c:v>
                </c:pt>
                <c:pt idx="58">
                  <c:v>77566.93000000001</c:v>
                </c:pt>
                <c:pt idx="59">
                  <c:v>79844.23000000001</c:v>
                </c:pt>
                <c:pt idx="60">
                  <c:v>82687.43000000001</c:v>
                </c:pt>
                <c:pt idx="61">
                  <c:v>83758.13</c:v>
                </c:pt>
                <c:pt idx="62">
                  <c:v>85706.83</c:v>
                </c:pt>
                <c:pt idx="63">
                  <c:v>86652.63</c:v>
                </c:pt>
                <c:pt idx="64">
                  <c:v>90522.93000000001</c:v>
                </c:pt>
                <c:pt idx="65">
                  <c:v>94053.43000000001</c:v>
                </c:pt>
                <c:pt idx="66">
                  <c:v>96526.23000000001</c:v>
                </c:pt>
                <c:pt idx="67">
                  <c:v>98602.23000000001</c:v>
                </c:pt>
                <c:pt idx="68">
                  <c:v>102612.63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875080"/>
        <c:axId val="893722600"/>
      </c:scatterChart>
      <c:scatterChart>
        <c:scatterStyle val="smoothMarker"/>
        <c:varyColors val="0"/>
        <c:ser>
          <c:idx val="2"/>
          <c:order val="2"/>
          <c:tx>
            <c:v>Normalized difference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daytime!$A$4:$A$72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xVal>
          <c:yVal>
            <c:numRef>
              <c:f>daytime!$G$4:$G$72</c:f>
              <c:numCache>
                <c:formatCode>General</c:formatCode>
                <c:ptCount val="69"/>
                <c:pt idx="0">
                  <c:v>-0.0751331007894255</c:v>
                </c:pt>
                <c:pt idx="1">
                  <c:v>-0.0516887302138954</c:v>
                </c:pt>
                <c:pt idx="2">
                  <c:v>-0.0861909175162187</c:v>
                </c:pt>
                <c:pt idx="3">
                  <c:v>-0.0773428336793394</c:v>
                </c:pt>
                <c:pt idx="4">
                  <c:v>-0.0756832515767344</c:v>
                </c:pt>
                <c:pt idx="5">
                  <c:v>-0.0605974624868585</c:v>
                </c:pt>
                <c:pt idx="6">
                  <c:v>-0.0491758216344014</c:v>
                </c:pt>
                <c:pt idx="7">
                  <c:v>-0.0182480023743999</c:v>
                </c:pt>
                <c:pt idx="8">
                  <c:v>-0.0286506127116005</c:v>
                </c:pt>
                <c:pt idx="9">
                  <c:v>-0.0261492088776194</c:v>
                </c:pt>
                <c:pt idx="10">
                  <c:v>-0.027905368938197</c:v>
                </c:pt>
                <c:pt idx="11">
                  <c:v>-0.0110100652816045</c:v>
                </c:pt>
                <c:pt idx="12">
                  <c:v>-0.0156861803710699</c:v>
                </c:pt>
                <c:pt idx="13">
                  <c:v>-0.016878855781975</c:v>
                </c:pt>
                <c:pt idx="14">
                  <c:v>-0.0254169073037724</c:v>
                </c:pt>
                <c:pt idx="15">
                  <c:v>-0.0248157897209777</c:v>
                </c:pt>
                <c:pt idx="16">
                  <c:v>-0.030407058453551</c:v>
                </c:pt>
                <c:pt idx="17">
                  <c:v>-0.0295184006693457</c:v>
                </c:pt>
                <c:pt idx="18">
                  <c:v>-0.0235173600278767</c:v>
                </c:pt>
                <c:pt idx="19">
                  <c:v>-0.021367426745604</c:v>
                </c:pt>
                <c:pt idx="20">
                  <c:v>-0.0195034889789501</c:v>
                </c:pt>
                <c:pt idx="21">
                  <c:v>-0.0202540916757065</c:v>
                </c:pt>
                <c:pt idx="22">
                  <c:v>-0.0182281487249368</c:v>
                </c:pt>
                <c:pt idx="23">
                  <c:v>-0.0170170173901699</c:v>
                </c:pt>
                <c:pt idx="24">
                  <c:v>-0.0118845863936755</c:v>
                </c:pt>
                <c:pt idx="25">
                  <c:v>-0.0138949584043301</c:v>
                </c:pt>
                <c:pt idx="26">
                  <c:v>-0.0185163993951417</c:v>
                </c:pt>
                <c:pt idx="27">
                  <c:v>-0.0148932458728455</c:v>
                </c:pt>
                <c:pt idx="28">
                  <c:v>-0.0137139276256703</c:v>
                </c:pt>
                <c:pt idx="29">
                  <c:v>-0.0123574005597204</c:v>
                </c:pt>
                <c:pt idx="30">
                  <c:v>-0.0112424346394017</c:v>
                </c:pt>
                <c:pt idx="31">
                  <c:v>-0.0111241515612335</c:v>
                </c:pt>
                <c:pt idx="32">
                  <c:v>-0.0118743830562707</c:v>
                </c:pt>
                <c:pt idx="33">
                  <c:v>-0.00941029238879003</c:v>
                </c:pt>
                <c:pt idx="34">
                  <c:v>-0.00842737572599412</c:v>
                </c:pt>
                <c:pt idx="35">
                  <c:v>-0.0094421001263061</c:v>
                </c:pt>
                <c:pt idx="36">
                  <c:v>-0.0118983883048073</c:v>
                </c:pt>
                <c:pt idx="37">
                  <c:v>-0.0110412651081158</c:v>
                </c:pt>
                <c:pt idx="38">
                  <c:v>-0.0100799907408455</c:v>
                </c:pt>
                <c:pt idx="39">
                  <c:v>-0.0115298425317425</c:v>
                </c:pt>
                <c:pt idx="40">
                  <c:v>-0.0163387228119989</c:v>
                </c:pt>
                <c:pt idx="41">
                  <c:v>-0.0130801577320721</c:v>
                </c:pt>
                <c:pt idx="42">
                  <c:v>-0.0133648250735269</c:v>
                </c:pt>
                <c:pt idx="43">
                  <c:v>-0.0143431988452919</c:v>
                </c:pt>
                <c:pt idx="44">
                  <c:v>-0.00830307448257684</c:v>
                </c:pt>
                <c:pt idx="45">
                  <c:v>-0.00938763722978579</c:v>
                </c:pt>
                <c:pt idx="46">
                  <c:v>-0.00896692054977705</c:v>
                </c:pt>
                <c:pt idx="47">
                  <c:v>-0.00866659229423904</c:v>
                </c:pt>
                <c:pt idx="48">
                  <c:v>-0.00716871706723075</c:v>
                </c:pt>
                <c:pt idx="49">
                  <c:v>-0.00502784692625538</c:v>
                </c:pt>
                <c:pt idx="50">
                  <c:v>-0.00630155309021946</c:v>
                </c:pt>
                <c:pt idx="51">
                  <c:v>-0.00499013451040542</c:v>
                </c:pt>
                <c:pt idx="52">
                  <c:v>-0.0052766106437171</c:v>
                </c:pt>
                <c:pt idx="53">
                  <c:v>-0.00577421517558252</c:v>
                </c:pt>
                <c:pt idx="54">
                  <c:v>0.000102783177565428</c:v>
                </c:pt>
                <c:pt idx="55">
                  <c:v>0.00257286958202486</c:v>
                </c:pt>
                <c:pt idx="56">
                  <c:v>0.00139929098008516</c:v>
                </c:pt>
                <c:pt idx="57">
                  <c:v>0.00192362874603758</c:v>
                </c:pt>
                <c:pt idx="58">
                  <c:v>0.00385406177085212</c:v>
                </c:pt>
                <c:pt idx="59">
                  <c:v>0.00587189443742257</c:v>
                </c:pt>
                <c:pt idx="60">
                  <c:v>0.00843949473769453</c:v>
                </c:pt>
                <c:pt idx="61">
                  <c:v>0.00833071192795427</c:v>
                </c:pt>
                <c:pt idx="62">
                  <c:v>0.0119296645679162</c:v>
                </c:pt>
                <c:pt idx="63">
                  <c:v>0.0111367527660722</c:v>
                </c:pt>
                <c:pt idx="64">
                  <c:v>0.00943273879609967</c:v>
                </c:pt>
                <c:pt idx="65">
                  <c:v>0.00518122366438398</c:v>
                </c:pt>
                <c:pt idx="66">
                  <c:v>0.00670292384938265</c:v>
                </c:pt>
                <c:pt idx="67">
                  <c:v>0.010963476643222</c:v>
                </c:pt>
                <c:pt idx="68">
                  <c:v>0.00981545778127938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1773320"/>
        <c:axId val="893595224"/>
      </c:scatterChart>
      <c:catAx>
        <c:axId val="893875080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low"/>
        <c:crossAx val="89372260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893722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Growing season accumulated daytime sensible heat flux (W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893875080"/>
        <c:crosses val="autoZero"/>
        <c:crossBetween val="between"/>
      </c:valAx>
      <c:valAx>
        <c:axId val="893595224"/>
        <c:scaling>
          <c:orientation val="minMax"/>
          <c:max val="0.1"/>
          <c:min val="-0.2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difference (NLAE 2-NLAE 1/NLAE 1)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21773320"/>
        <c:crosses val="max"/>
        <c:crossBetween val="midCat"/>
      </c:valAx>
      <c:valAx>
        <c:axId val="8217733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893595224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STABLE</c:v>
          </c:tx>
          <c:spPr>
            <a:ln w="28575">
              <a:noFill/>
            </a:ln>
          </c:spPr>
          <c:xVal>
            <c:numRef>
              <c:f>ISU_diff_sorted2_shear!$U$2067:$U$2331</c:f>
              <c:numCache>
                <c:formatCode>General</c:formatCode>
                <c:ptCount val="265"/>
                <c:pt idx="0">
                  <c:v>6.253</c:v>
                </c:pt>
                <c:pt idx="1">
                  <c:v>6.394999999999989</c:v>
                </c:pt>
                <c:pt idx="2">
                  <c:v>7.025166999999989</c:v>
                </c:pt>
                <c:pt idx="3">
                  <c:v>7.327832999999986</c:v>
                </c:pt>
                <c:pt idx="4">
                  <c:v>7.476333000000002</c:v>
                </c:pt>
                <c:pt idx="5">
                  <c:v>7.443833</c:v>
                </c:pt>
                <c:pt idx="6">
                  <c:v>7.864832999999984</c:v>
                </c:pt>
                <c:pt idx="7">
                  <c:v>7.403167</c:v>
                </c:pt>
                <c:pt idx="8">
                  <c:v>6.897999999999989</c:v>
                </c:pt>
                <c:pt idx="9">
                  <c:v>6.792333</c:v>
                </c:pt>
                <c:pt idx="10">
                  <c:v>6.893167</c:v>
                </c:pt>
                <c:pt idx="11">
                  <c:v>6.577833</c:v>
                </c:pt>
                <c:pt idx="12">
                  <c:v>7.054166999999989</c:v>
                </c:pt>
                <c:pt idx="13">
                  <c:v>7.097999999999995</c:v>
                </c:pt>
                <c:pt idx="14">
                  <c:v>6.966333</c:v>
                </c:pt>
                <c:pt idx="15">
                  <c:v>6.9855</c:v>
                </c:pt>
                <c:pt idx="16">
                  <c:v>6.8495</c:v>
                </c:pt>
                <c:pt idx="17">
                  <c:v>7.064832999999986</c:v>
                </c:pt>
                <c:pt idx="18">
                  <c:v>6.419</c:v>
                </c:pt>
                <c:pt idx="19">
                  <c:v>6.245333</c:v>
                </c:pt>
                <c:pt idx="20">
                  <c:v>6.230333</c:v>
                </c:pt>
                <c:pt idx="21">
                  <c:v>5.877333</c:v>
                </c:pt>
                <c:pt idx="22">
                  <c:v>6.241833</c:v>
                </c:pt>
                <c:pt idx="23">
                  <c:v>6.091</c:v>
                </c:pt>
                <c:pt idx="24">
                  <c:v>5.314332999999989</c:v>
                </c:pt>
                <c:pt idx="25">
                  <c:v>4.000833999999998</c:v>
                </c:pt>
                <c:pt idx="26">
                  <c:v>5.910167</c:v>
                </c:pt>
                <c:pt idx="27">
                  <c:v>6.163999999999989</c:v>
                </c:pt>
                <c:pt idx="28">
                  <c:v>6.094832999999989</c:v>
                </c:pt>
                <c:pt idx="29">
                  <c:v>6.48666700000001</c:v>
                </c:pt>
                <c:pt idx="30">
                  <c:v>6.528499999999998</c:v>
                </c:pt>
                <c:pt idx="31">
                  <c:v>6.642333999999995</c:v>
                </c:pt>
                <c:pt idx="32">
                  <c:v>6.610667</c:v>
                </c:pt>
                <c:pt idx="33">
                  <c:v>6.948833</c:v>
                </c:pt>
                <c:pt idx="34">
                  <c:v>6.853499999999999</c:v>
                </c:pt>
                <c:pt idx="35">
                  <c:v>6.785833</c:v>
                </c:pt>
                <c:pt idx="36">
                  <c:v>6.905667000000001</c:v>
                </c:pt>
                <c:pt idx="37">
                  <c:v>7.066333</c:v>
                </c:pt>
                <c:pt idx="38">
                  <c:v>7.133</c:v>
                </c:pt>
                <c:pt idx="39">
                  <c:v>7.346334</c:v>
                </c:pt>
                <c:pt idx="40">
                  <c:v>7.230333</c:v>
                </c:pt>
                <c:pt idx="41">
                  <c:v>7.676</c:v>
                </c:pt>
                <c:pt idx="42">
                  <c:v>7.681</c:v>
                </c:pt>
                <c:pt idx="43">
                  <c:v>7.996167</c:v>
                </c:pt>
                <c:pt idx="44">
                  <c:v>7.851999999999998</c:v>
                </c:pt>
                <c:pt idx="45">
                  <c:v>8.443167000000001</c:v>
                </c:pt>
                <c:pt idx="46">
                  <c:v>8.566833</c:v>
                </c:pt>
                <c:pt idx="47">
                  <c:v>8.213332999999998</c:v>
                </c:pt>
                <c:pt idx="48">
                  <c:v>7.719333</c:v>
                </c:pt>
                <c:pt idx="49">
                  <c:v>8.056833000000002</c:v>
                </c:pt>
                <c:pt idx="50">
                  <c:v>8.023000000000001</c:v>
                </c:pt>
                <c:pt idx="51">
                  <c:v>8.122000000000001</c:v>
                </c:pt>
                <c:pt idx="52">
                  <c:v>6.696167</c:v>
                </c:pt>
                <c:pt idx="53">
                  <c:v>6.844499999999996</c:v>
                </c:pt>
                <c:pt idx="54">
                  <c:v>6.900333</c:v>
                </c:pt>
                <c:pt idx="55">
                  <c:v>7.349833</c:v>
                </c:pt>
                <c:pt idx="56">
                  <c:v>7.160832999999988</c:v>
                </c:pt>
                <c:pt idx="57">
                  <c:v>7.244832999999995</c:v>
                </c:pt>
                <c:pt idx="58">
                  <c:v>7.139667000000001</c:v>
                </c:pt>
                <c:pt idx="59">
                  <c:v>6.7405</c:v>
                </c:pt>
                <c:pt idx="60">
                  <c:v>6.97666600000001</c:v>
                </c:pt>
                <c:pt idx="61">
                  <c:v>6.768667</c:v>
                </c:pt>
                <c:pt idx="62">
                  <c:v>7.200333</c:v>
                </c:pt>
                <c:pt idx="63">
                  <c:v>7.306667000000001</c:v>
                </c:pt>
                <c:pt idx="64">
                  <c:v>7.658332999999994</c:v>
                </c:pt>
                <c:pt idx="65">
                  <c:v>7.7455</c:v>
                </c:pt>
                <c:pt idx="66">
                  <c:v>8.6605</c:v>
                </c:pt>
                <c:pt idx="67">
                  <c:v>8.336333000000001</c:v>
                </c:pt>
                <c:pt idx="68">
                  <c:v>7.109167</c:v>
                </c:pt>
                <c:pt idx="69">
                  <c:v>7.215333</c:v>
                </c:pt>
                <c:pt idx="70">
                  <c:v>7.077</c:v>
                </c:pt>
                <c:pt idx="71">
                  <c:v>6.602999999999989</c:v>
                </c:pt>
                <c:pt idx="72">
                  <c:v>6.369832999999994</c:v>
                </c:pt>
                <c:pt idx="73">
                  <c:v>5.9535</c:v>
                </c:pt>
                <c:pt idx="74">
                  <c:v>5.779333000000001</c:v>
                </c:pt>
                <c:pt idx="75">
                  <c:v>5.85</c:v>
                </c:pt>
                <c:pt idx="76">
                  <c:v>3.185833</c:v>
                </c:pt>
                <c:pt idx="77">
                  <c:v>6.23</c:v>
                </c:pt>
                <c:pt idx="78">
                  <c:v>5.902167</c:v>
                </c:pt>
                <c:pt idx="79">
                  <c:v>5.454499999999999</c:v>
                </c:pt>
                <c:pt idx="80">
                  <c:v>6.605833999999989</c:v>
                </c:pt>
                <c:pt idx="81">
                  <c:v>6.277</c:v>
                </c:pt>
                <c:pt idx="82">
                  <c:v>6.501833</c:v>
                </c:pt>
                <c:pt idx="83">
                  <c:v>7.081333</c:v>
                </c:pt>
                <c:pt idx="84">
                  <c:v>7.429667000000001</c:v>
                </c:pt>
                <c:pt idx="85">
                  <c:v>6.061666</c:v>
                </c:pt>
                <c:pt idx="86">
                  <c:v>5.911167</c:v>
                </c:pt>
                <c:pt idx="87">
                  <c:v>7.334832999999989</c:v>
                </c:pt>
                <c:pt idx="88">
                  <c:v>7.373333</c:v>
                </c:pt>
                <c:pt idx="89">
                  <c:v>7.324166999999986</c:v>
                </c:pt>
                <c:pt idx="90">
                  <c:v>7.73166700000001</c:v>
                </c:pt>
                <c:pt idx="91">
                  <c:v>7.786334</c:v>
                </c:pt>
                <c:pt idx="92">
                  <c:v>7.954499999999999</c:v>
                </c:pt>
                <c:pt idx="93">
                  <c:v>8.131666999999998</c:v>
                </c:pt>
                <c:pt idx="94">
                  <c:v>7.649833</c:v>
                </c:pt>
                <c:pt idx="95">
                  <c:v>7.787667</c:v>
                </c:pt>
                <c:pt idx="96">
                  <c:v>7.235333</c:v>
                </c:pt>
                <c:pt idx="97">
                  <c:v>7.0865</c:v>
                </c:pt>
                <c:pt idx="98">
                  <c:v>7.114166999999986</c:v>
                </c:pt>
                <c:pt idx="99">
                  <c:v>6.972167</c:v>
                </c:pt>
                <c:pt idx="100">
                  <c:v>6.955167</c:v>
                </c:pt>
                <c:pt idx="101">
                  <c:v>6.7195</c:v>
                </c:pt>
                <c:pt idx="102">
                  <c:v>6.734833</c:v>
                </c:pt>
                <c:pt idx="103">
                  <c:v>7.022999999999989</c:v>
                </c:pt>
                <c:pt idx="104">
                  <c:v>7.063667</c:v>
                </c:pt>
                <c:pt idx="105">
                  <c:v>7.094499999999996</c:v>
                </c:pt>
                <c:pt idx="106">
                  <c:v>7.201833</c:v>
                </c:pt>
                <c:pt idx="107">
                  <c:v>6.779</c:v>
                </c:pt>
                <c:pt idx="108">
                  <c:v>6.931334000000001</c:v>
                </c:pt>
                <c:pt idx="109">
                  <c:v>6.5265</c:v>
                </c:pt>
                <c:pt idx="110">
                  <c:v>6.709</c:v>
                </c:pt>
                <c:pt idx="111">
                  <c:v>6.860999999999989</c:v>
                </c:pt>
                <c:pt idx="112">
                  <c:v>7.4055</c:v>
                </c:pt>
                <c:pt idx="113">
                  <c:v>8.184834</c:v>
                </c:pt>
                <c:pt idx="114">
                  <c:v>8.656</c:v>
                </c:pt>
                <c:pt idx="115">
                  <c:v>2.887</c:v>
                </c:pt>
                <c:pt idx="116">
                  <c:v>2.889316</c:v>
                </c:pt>
                <c:pt idx="117">
                  <c:v>6.7075</c:v>
                </c:pt>
                <c:pt idx="118">
                  <c:v>7.163832999999989</c:v>
                </c:pt>
                <c:pt idx="119">
                  <c:v>10.602</c:v>
                </c:pt>
                <c:pt idx="120">
                  <c:v>4.184667</c:v>
                </c:pt>
                <c:pt idx="121">
                  <c:v>4.189333</c:v>
                </c:pt>
                <c:pt idx="122">
                  <c:v>4.097667</c:v>
                </c:pt>
                <c:pt idx="123">
                  <c:v>2.969832999999999</c:v>
                </c:pt>
                <c:pt idx="124">
                  <c:v>4.823999999999994</c:v>
                </c:pt>
                <c:pt idx="125">
                  <c:v>5.161999999999995</c:v>
                </c:pt>
                <c:pt idx="126">
                  <c:v>5.584499999999998</c:v>
                </c:pt>
                <c:pt idx="127">
                  <c:v>5.620999999999989</c:v>
                </c:pt>
                <c:pt idx="128">
                  <c:v>6.0585</c:v>
                </c:pt>
                <c:pt idx="129">
                  <c:v>4.367832999999986</c:v>
                </c:pt>
                <c:pt idx="130">
                  <c:v>4.697165999999986</c:v>
                </c:pt>
                <c:pt idx="131">
                  <c:v>2.722666999999999</c:v>
                </c:pt>
                <c:pt idx="132">
                  <c:v>4.652667</c:v>
                </c:pt>
                <c:pt idx="133">
                  <c:v>4.818666</c:v>
                </c:pt>
                <c:pt idx="134">
                  <c:v>4.877333</c:v>
                </c:pt>
                <c:pt idx="135">
                  <c:v>7.720333</c:v>
                </c:pt>
                <c:pt idx="136">
                  <c:v>8.290166999999998</c:v>
                </c:pt>
                <c:pt idx="137">
                  <c:v>7.992167</c:v>
                </c:pt>
                <c:pt idx="138">
                  <c:v>7.667166999999986</c:v>
                </c:pt>
                <c:pt idx="139">
                  <c:v>8.326167000000003</c:v>
                </c:pt>
                <c:pt idx="140">
                  <c:v>7.653166999999994</c:v>
                </c:pt>
                <c:pt idx="141">
                  <c:v>7.737833</c:v>
                </c:pt>
                <c:pt idx="142">
                  <c:v>7.995</c:v>
                </c:pt>
                <c:pt idx="143">
                  <c:v>8.185333</c:v>
                </c:pt>
                <c:pt idx="144">
                  <c:v>8.130667000000001</c:v>
                </c:pt>
                <c:pt idx="145">
                  <c:v>2.663500000000001</c:v>
                </c:pt>
                <c:pt idx="146">
                  <c:v>2.672333</c:v>
                </c:pt>
                <c:pt idx="147">
                  <c:v>2.251333</c:v>
                </c:pt>
                <c:pt idx="148">
                  <c:v>7.23366700000001</c:v>
                </c:pt>
                <c:pt idx="149">
                  <c:v>7.411334</c:v>
                </c:pt>
                <c:pt idx="150">
                  <c:v>7.278167</c:v>
                </c:pt>
                <c:pt idx="151">
                  <c:v>7.279167000000001</c:v>
                </c:pt>
                <c:pt idx="152">
                  <c:v>7.505667</c:v>
                </c:pt>
                <c:pt idx="153">
                  <c:v>7.795166</c:v>
                </c:pt>
                <c:pt idx="154">
                  <c:v>8.695833</c:v>
                </c:pt>
                <c:pt idx="155">
                  <c:v>8.970500000000004</c:v>
                </c:pt>
                <c:pt idx="156">
                  <c:v>8.863833000000004</c:v>
                </c:pt>
                <c:pt idx="157">
                  <c:v>8.871667</c:v>
                </c:pt>
                <c:pt idx="158">
                  <c:v>9.152254000000002</c:v>
                </c:pt>
                <c:pt idx="159">
                  <c:v>9.037166999999998</c:v>
                </c:pt>
                <c:pt idx="160">
                  <c:v>9.283000000000001</c:v>
                </c:pt>
                <c:pt idx="161">
                  <c:v>9.477834000000004</c:v>
                </c:pt>
                <c:pt idx="162">
                  <c:v>8.897667</c:v>
                </c:pt>
                <c:pt idx="163">
                  <c:v>8.972000000000004</c:v>
                </c:pt>
                <c:pt idx="164">
                  <c:v>8.668000000000001</c:v>
                </c:pt>
                <c:pt idx="165">
                  <c:v>8.505667</c:v>
                </c:pt>
                <c:pt idx="166">
                  <c:v>9.3015</c:v>
                </c:pt>
                <c:pt idx="167">
                  <c:v>9.448832999999998</c:v>
                </c:pt>
                <c:pt idx="168">
                  <c:v>10.05183</c:v>
                </c:pt>
                <c:pt idx="169">
                  <c:v>10.51967</c:v>
                </c:pt>
                <c:pt idx="170">
                  <c:v>10.207</c:v>
                </c:pt>
                <c:pt idx="171">
                  <c:v>10.04933</c:v>
                </c:pt>
                <c:pt idx="172">
                  <c:v>10.20717</c:v>
                </c:pt>
                <c:pt idx="173">
                  <c:v>10.63717</c:v>
                </c:pt>
                <c:pt idx="174">
                  <c:v>10.07</c:v>
                </c:pt>
                <c:pt idx="175">
                  <c:v>10.67567</c:v>
                </c:pt>
                <c:pt idx="176">
                  <c:v>11.04533</c:v>
                </c:pt>
                <c:pt idx="177">
                  <c:v>11.50833</c:v>
                </c:pt>
                <c:pt idx="178">
                  <c:v>11.28767</c:v>
                </c:pt>
                <c:pt idx="179">
                  <c:v>9.691166999999998</c:v>
                </c:pt>
                <c:pt idx="180">
                  <c:v>9.8985</c:v>
                </c:pt>
                <c:pt idx="181">
                  <c:v>10.05383</c:v>
                </c:pt>
                <c:pt idx="182">
                  <c:v>4.238167</c:v>
                </c:pt>
                <c:pt idx="183">
                  <c:v>8.022833</c:v>
                </c:pt>
                <c:pt idx="184">
                  <c:v>8.86066600000001</c:v>
                </c:pt>
                <c:pt idx="185">
                  <c:v>3.924167</c:v>
                </c:pt>
                <c:pt idx="186">
                  <c:v>4.392333999999995</c:v>
                </c:pt>
                <c:pt idx="187">
                  <c:v>2.8675</c:v>
                </c:pt>
                <c:pt idx="188">
                  <c:v>2.669167</c:v>
                </c:pt>
                <c:pt idx="189">
                  <c:v>2.768833</c:v>
                </c:pt>
                <c:pt idx="190">
                  <c:v>3.070167</c:v>
                </c:pt>
                <c:pt idx="191">
                  <c:v>3.834499999999998</c:v>
                </c:pt>
                <c:pt idx="192">
                  <c:v>3.541</c:v>
                </c:pt>
                <c:pt idx="193">
                  <c:v>3.562167</c:v>
                </c:pt>
                <c:pt idx="194">
                  <c:v>9.598332999999998</c:v>
                </c:pt>
                <c:pt idx="195">
                  <c:v>9.847834</c:v>
                </c:pt>
                <c:pt idx="196">
                  <c:v>10.032</c:v>
                </c:pt>
                <c:pt idx="197">
                  <c:v>9.811666</c:v>
                </c:pt>
                <c:pt idx="198">
                  <c:v>9.399333</c:v>
                </c:pt>
                <c:pt idx="199">
                  <c:v>8.708666999999998</c:v>
                </c:pt>
                <c:pt idx="200">
                  <c:v>6.205833</c:v>
                </c:pt>
                <c:pt idx="201">
                  <c:v>4.2</c:v>
                </c:pt>
                <c:pt idx="202">
                  <c:v>14.394</c:v>
                </c:pt>
                <c:pt idx="203">
                  <c:v>11.5255</c:v>
                </c:pt>
                <c:pt idx="204">
                  <c:v>7.038833</c:v>
                </c:pt>
                <c:pt idx="205">
                  <c:v>6.687166999999989</c:v>
                </c:pt>
                <c:pt idx="206">
                  <c:v>6.152166999999989</c:v>
                </c:pt>
                <c:pt idx="207">
                  <c:v>6.689333</c:v>
                </c:pt>
                <c:pt idx="208">
                  <c:v>6.903833</c:v>
                </c:pt>
                <c:pt idx="209">
                  <c:v>6.652832999999986</c:v>
                </c:pt>
                <c:pt idx="210">
                  <c:v>4.392499999999996</c:v>
                </c:pt>
                <c:pt idx="211">
                  <c:v>8.175333</c:v>
                </c:pt>
                <c:pt idx="212">
                  <c:v>8.2575</c:v>
                </c:pt>
                <c:pt idx="213">
                  <c:v>8.438166999999998</c:v>
                </c:pt>
                <c:pt idx="214">
                  <c:v>8.55283400000001</c:v>
                </c:pt>
                <c:pt idx="215">
                  <c:v>8.428500000000001</c:v>
                </c:pt>
                <c:pt idx="216">
                  <c:v>8.254833000000001</c:v>
                </c:pt>
                <c:pt idx="217">
                  <c:v>8.0175</c:v>
                </c:pt>
                <c:pt idx="218">
                  <c:v>8.131666999999998</c:v>
                </c:pt>
                <c:pt idx="219">
                  <c:v>8.304667</c:v>
                </c:pt>
                <c:pt idx="220">
                  <c:v>7.924499999999997</c:v>
                </c:pt>
                <c:pt idx="221">
                  <c:v>7.459833</c:v>
                </c:pt>
                <c:pt idx="222">
                  <c:v>7.487833</c:v>
                </c:pt>
                <c:pt idx="223">
                  <c:v>7.57666700000001</c:v>
                </c:pt>
                <c:pt idx="224">
                  <c:v>7.541</c:v>
                </c:pt>
                <c:pt idx="225">
                  <c:v>7.731333000000001</c:v>
                </c:pt>
                <c:pt idx="226">
                  <c:v>7.731167000000001</c:v>
                </c:pt>
                <c:pt idx="227">
                  <c:v>8.023334</c:v>
                </c:pt>
                <c:pt idx="228">
                  <c:v>7.567999999999989</c:v>
                </c:pt>
                <c:pt idx="229">
                  <c:v>6.996666000000002</c:v>
                </c:pt>
                <c:pt idx="230">
                  <c:v>6.898667</c:v>
                </c:pt>
                <c:pt idx="231">
                  <c:v>7.0325</c:v>
                </c:pt>
                <c:pt idx="232">
                  <c:v>6.9305</c:v>
                </c:pt>
                <c:pt idx="233">
                  <c:v>7.066167</c:v>
                </c:pt>
                <c:pt idx="234">
                  <c:v>6.862166999999989</c:v>
                </c:pt>
                <c:pt idx="235">
                  <c:v>7.278833</c:v>
                </c:pt>
                <c:pt idx="236">
                  <c:v>7.384332999999994</c:v>
                </c:pt>
                <c:pt idx="237">
                  <c:v>7.662166999999986</c:v>
                </c:pt>
                <c:pt idx="238">
                  <c:v>7.675499999999999</c:v>
                </c:pt>
                <c:pt idx="239">
                  <c:v>7.586667000000002</c:v>
                </c:pt>
                <c:pt idx="240">
                  <c:v>7.998167</c:v>
                </c:pt>
                <c:pt idx="241">
                  <c:v>8.483334000000002</c:v>
                </c:pt>
                <c:pt idx="242">
                  <c:v>8.275833</c:v>
                </c:pt>
                <c:pt idx="243">
                  <c:v>7.890666</c:v>
                </c:pt>
                <c:pt idx="244">
                  <c:v>7.980834</c:v>
                </c:pt>
                <c:pt idx="245">
                  <c:v>8.442</c:v>
                </c:pt>
                <c:pt idx="246">
                  <c:v>9.056000000000002</c:v>
                </c:pt>
                <c:pt idx="247">
                  <c:v>9.201000000000001</c:v>
                </c:pt>
                <c:pt idx="248">
                  <c:v>9.85550000000001</c:v>
                </c:pt>
                <c:pt idx="249">
                  <c:v>9.711666999999998</c:v>
                </c:pt>
                <c:pt idx="250">
                  <c:v>9.302333000000002</c:v>
                </c:pt>
                <c:pt idx="251">
                  <c:v>9.350833000000006</c:v>
                </c:pt>
                <c:pt idx="252">
                  <c:v>8.92</c:v>
                </c:pt>
                <c:pt idx="253">
                  <c:v>7.894499999999994</c:v>
                </c:pt>
                <c:pt idx="254">
                  <c:v>7.2265</c:v>
                </c:pt>
                <c:pt idx="255">
                  <c:v>6.002832999999995</c:v>
                </c:pt>
                <c:pt idx="256">
                  <c:v>5.753167</c:v>
                </c:pt>
                <c:pt idx="257">
                  <c:v>8.35683300000001</c:v>
                </c:pt>
                <c:pt idx="258">
                  <c:v>9.003166</c:v>
                </c:pt>
                <c:pt idx="259">
                  <c:v>9.167833000000003</c:v>
                </c:pt>
                <c:pt idx="260">
                  <c:v>9.614000000000001</c:v>
                </c:pt>
                <c:pt idx="261">
                  <c:v>9.326834000000006</c:v>
                </c:pt>
                <c:pt idx="262">
                  <c:v>4.866166999999995</c:v>
                </c:pt>
                <c:pt idx="263">
                  <c:v>6.375333</c:v>
                </c:pt>
                <c:pt idx="264">
                  <c:v>7.585667</c:v>
                </c:pt>
              </c:numCache>
            </c:numRef>
          </c:xVal>
          <c:yVal>
            <c:numRef>
              <c:f>ISU_diff_sorted2_shear!$AK$2067:$AK$2331</c:f>
              <c:numCache>
                <c:formatCode>General</c:formatCode>
                <c:ptCount val="265"/>
                <c:pt idx="0">
                  <c:v>11.5</c:v>
                </c:pt>
                <c:pt idx="1">
                  <c:v>19.09999999999999</c:v>
                </c:pt>
                <c:pt idx="2">
                  <c:v>21.80000000000001</c:v>
                </c:pt>
                <c:pt idx="3">
                  <c:v>27.10000000000003</c:v>
                </c:pt>
                <c:pt idx="4">
                  <c:v>29.09999999999999</c:v>
                </c:pt>
                <c:pt idx="5">
                  <c:v>27.19999999999999</c:v>
                </c:pt>
                <c:pt idx="6">
                  <c:v>20.90000000000001</c:v>
                </c:pt>
                <c:pt idx="7">
                  <c:v>22.79999999999998</c:v>
                </c:pt>
                <c:pt idx="8">
                  <c:v>32.90000000000001</c:v>
                </c:pt>
                <c:pt idx="9">
                  <c:v>28.80000000000001</c:v>
                </c:pt>
                <c:pt idx="10">
                  <c:v>34.10000000000001</c:v>
                </c:pt>
                <c:pt idx="11">
                  <c:v>31.0</c:v>
                </c:pt>
                <c:pt idx="12">
                  <c:v>33.0</c:v>
                </c:pt>
                <c:pt idx="13">
                  <c:v>30.10000000000002</c:v>
                </c:pt>
                <c:pt idx="14">
                  <c:v>25.89999999999999</c:v>
                </c:pt>
                <c:pt idx="15">
                  <c:v>31.00000000000001</c:v>
                </c:pt>
                <c:pt idx="16">
                  <c:v>34.4</c:v>
                </c:pt>
                <c:pt idx="17">
                  <c:v>35.50000000000001</c:v>
                </c:pt>
                <c:pt idx="18">
                  <c:v>31.90000000000001</c:v>
                </c:pt>
                <c:pt idx="19">
                  <c:v>39.8</c:v>
                </c:pt>
                <c:pt idx="20">
                  <c:v>30.79999999999999</c:v>
                </c:pt>
                <c:pt idx="21">
                  <c:v>17.29999999999998</c:v>
                </c:pt>
                <c:pt idx="22">
                  <c:v>42.20000000000001</c:v>
                </c:pt>
                <c:pt idx="23">
                  <c:v>35.20000000000001</c:v>
                </c:pt>
                <c:pt idx="24">
                  <c:v>52.2</c:v>
                </c:pt>
                <c:pt idx="25">
                  <c:v>28.90000000000001</c:v>
                </c:pt>
                <c:pt idx="26">
                  <c:v>22.09999999999999</c:v>
                </c:pt>
                <c:pt idx="27">
                  <c:v>21.2</c:v>
                </c:pt>
                <c:pt idx="28">
                  <c:v>21.79999999999998</c:v>
                </c:pt>
                <c:pt idx="29">
                  <c:v>30.70000000000002</c:v>
                </c:pt>
                <c:pt idx="30">
                  <c:v>31.70000000000002</c:v>
                </c:pt>
                <c:pt idx="31">
                  <c:v>35.20000000000002</c:v>
                </c:pt>
                <c:pt idx="32">
                  <c:v>36.5</c:v>
                </c:pt>
                <c:pt idx="33">
                  <c:v>39.90000000000001</c:v>
                </c:pt>
                <c:pt idx="34">
                  <c:v>36.10000000000001</c:v>
                </c:pt>
                <c:pt idx="35">
                  <c:v>34.60000000000001</c:v>
                </c:pt>
                <c:pt idx="36">
                  <c:v>35.0</c:v>
                </c:pt>
                <c:pt idx="37">
                  <c:v>33.3</c:v>
                </c:pt>
                <c:pt idx="38">
                  <c:v>34.4</c:v>
                </c:pt>
                <c:pt idx="39">
                  <c:v>33.10000000000001</c:v>
                </c:pt>
                <c:pt idx="40">
                  <c:v>35.5</c:v>
                </c:pt>
                <c:pt idx="41">
                  <c:v>37.3</c:v>
                </c:pt>
                <c:pt idx="42">
                  <c:v>38.2</c:v>
                </c:pt>
                <c:pt idx="43">
                  <c:v>22.09999999999999</c:v>
                </c:pt>
                <c:pt idx="44">
                  <c:v>23.0</c:v>
                </c:pt>
                <c:pt idx="45">
                  <c:v>26.30000000000001</c:v>
                </c:pt>
                <c:pt idx="46">
                  <c:v>27.5</c:v>
                </c:pt>
                <c:pt idx="47">
                  <c:v>22.60000000000003</c:v>
                </c:pt>
                <c:pt idx="48">
                  <c:v>23.99999999999999</c:v>
                </c:pt>
                <c:pt idx="49">
                  <c:v>29.70000000000002</c:v>
                </c:pt>
                <c:pt idx="50">
                  <c:v>19.80000000000001</c:v>
                </c:pt>
                <c:pt idx="51">
                  <c:v>20.90000000000001</c:v>
                </c:pt>
                <c:pt idx="52">
                  <c:v>14.2</c:v>
                </c:pt>
                <c:pt idx="53">
                  <c:v>8.6</c:v>
                </c:pt>
                <c:pt idx="54">
                  <c:v>21.19999999999999</c:v>
                </c:pt>
                <c:pt idx="55">
                  <c:v>19.30000000000001</c:v>
                </c:pt>
                <c:pt idx="56">
                  <c:v>15.90000000000001</c:v>
                </c:pt>
                <c:pt idx="57">
                  <c:v>10.3</c:v>
                </c:pt>
                <c:pt idx="58">
                  <c:v>8.700000000000017</c:v>
                </c:pt>
                <c:pt idx="59">
                  <c:v>14.90000000000001</c:v>
                </c:pt>
                <c:pt idx="60">
                  <c:v>12.2</c:v>
                </c:pt>
                <c:pt idx="61">
                  <c:v>10.90000000000001</c:v>
                </c:pt>
                <c:pt idx="62">
                  <c:v>9.5</c:v>
                </c:pt>
                <c:pt idx="63">
                  <c:v>14.80000000000001</c:v>
                </c:pt>
                <c:pt idx="64">
                  <c:v>11.30000000000001</c:v>
                </c:pt>
                <c:pt idx="65">
                  <c:v>12.0</c:v>
                </c:pt>
                <c:pt idx="66">
                  <c:v>13.1</c:v>
                </c:pt>
                <c:pt idx="67">
                  <c:v>16.60000000000003</c:v>
                </c:pt>
                <c:pt idx="68">
                  <c:v>12.2</c:v>
                </c:pt>
                <c:pt idx="69">
                  <c:v>11.1</c:v>
                </c:pt>
                <c:pt idx="70">
                  <c:v>11.40000000000001</c:v>
                </c:pt>
                <c:pt idx="71">
                  <c:v>13.8</c:v>
                </c:pt>
                <c:pt idx="72">
                  <c:v>17.20000000000002</c:v>
                </c:pt>
                <c:pt idx="73">
                  <c:v>21.09999999999999</c:v>
                </c:pt>
                <c:pt idx="74">
                  <c:v>15.90000000000001</c:v>
                </c:pt>
                <c:pt idx="75">
                  <c:v>16.19999999999999</c:v>
                </c:pt>
                <c:pt idx="76">
                  <c:v>10.0</c:v>
                </c:pt>
                <c:pt idx="77">
                  <c:v>14.90000000000001</c:v>
                </c:pt>
                <c:pt idx="78">
                  <c:v>19.7</c:v>
                </c:pt>
                <c:pt idx="79">
                  <c:v>22.00000000000001</c:v>
                </c:pt>
                <c:pt idx="80">
                  <c:v>17.40000000000001</c:v>
                </c:pt>
                <c:pt idx="81">
                  <c:v>13.6</c:v>
                </c:pt>
                <c:pt idx="82">
                  <c:v>11.7</c:v>
                </c:pt>
                <c:pt idx="83">
                  <c:v>15.90000000000001</c:v>
                </c:pt>
                <c:pt idx="84">
                  <c:v>8.400000000000005</c:v>
                </c:pt>
                <c:pt idx="85">
                  <c:v>9.5</c:v>
                </c:pt>
                <c:pt idx="86">
                  <c:v>9.799999999999984</c:v>
                </c:pt>
                <c:pt idx="87">
                  <c:v>10.6</c:v>
                </c:pt>
                <c:pt idx="88">
                  <c:v>14.80000000000001</c:v>
                </c:pt>
                <c:pt idx="89">
                  <c:v>13.40000000000001</c:v>
                </c:pt>
                <c:pt idx="90">
                  <c:v>16.0</c:v>
                </c:pt>
                <c:pt idx="91">
                  <c:v>18.09999999999999</c:v>
                </c:pt>
                <c:pt idx="92">
                  <c:v>19.30000000000001</c:v>
                </c:pt>
                <c:pt idx="93">
                  <c:v>15.40000000000001</c:v>
                </c:pt>
                <c:pt idx="94">
                  <c:v>9.19999999999999</c:v>
                </c:pt>
                <c:pt idx="95">
                  <c:v>12.89999999999998</c:v>
                </c:pt>
                <c:pt idx="96">
                  <c:v>10.2</c:v>
                </c:pt>
                <c:pt idx="97">
                  <c:v>13.5</c:v>
                </c:pt>
                <c:pt idx="98">
                  <c:v>13.2</c:v>
                </c:pt>
                <c:pt idx="99">
                  <c:v>15.0</c:v>
                </c:pt>
                <c:pt idx="100">
                  <c:v>17.0</c:v>
                </c:pt>
                <c:pt idx="101">
                  <c:v>12.90000000000001</c:v>
                </c:pt>
                <c:pt idx="102">
                  <c:v>13.5</c:v>
                </c:pt>
                <c:pt idx="103">
                  <c:v>11.40000000000001</c:v>
                </c:pt>
                <c:pt idx="104">
                  <c:v>16.5</c:v>
                </c:pt>
                <c:pt idx="105">
                  <c:v>13.5</c:v>
                </c:pt>
                <c:pt idx="106">
                  <c:v>15.90000000000001</c:v>
                </c:pt>
                <c:pt idx="107">
                  <c:v>11.10000000000002</c:v>
                </c:pt>
                <c:pt idx="108">
                  <c:v>15.90000000000001</c:v>
                </c:pt>
                <c:pt idx="109">
                  <c:v>31.09999999999999</c:v>
                </c:pt>
                <c:pt idx="110">
                  <c:v>53.10000000000001</c:v>
                </c:pt>
                <c:pt idx="111">
                  <c:v>34.4</c:v>
                </c:pt>
                <c:pt idx="112">
                  <c:v>27.30000000000001</c:v>
                </c:pt>
                <c:pt idx="113">
                  <c:v>25.5</c:v>
                </c:pt>
                <c:pt idx="114">
                  <c:v>11.80000000000001</c:v>
                </c:pt>
                <c:pt idx="115">
                  <c:v>1.799999999999982</c:v>
                </c:pt>
                <c:pt idx="116">
                  <c:v>15.90000000000001</c:v>
                </c:pt>
                <c:pt idx="117">
                  <c:v>9.000000000000014</c:v>
                </c:pt>
                <c:pt idx="118">
                  <c:v>11.30000000000001</c:v>
                </c:pt>
                <c:pt idx="119">
                  <c:v>14.7</c:v>
                </c:pt>
                <c:pt idx="120">
                  <c:v>8.19999999999999</c:v>
                </c:pt>
                <c:pt idx="121">
                  <c:v>10.1</c:v>
                </c:pt>
                <c:pt idx="122">
                  <c:v>12.7</c:v>
                </c:pt>
                <c:pt idx="123">
                  <c:v>13.0</c:v>
                </c:pt>
                <c:pt idx="124">
                  <c:v>28.30000000000001</c:v>
                </c:pt>
                <c:pt idx="125">
                  <c:v>34.60000000000001</c:v>
                </c:pt>
                <c:pt idx="126">
                  <c:v>35.8</c:v>
                </c:pt>
                <c:pt idx="127">
                  <c:v>-6.899999999999977</c:v>
                </c:pt>
                <c:pt idx="128">
                  <c:v>4.399999999999977</c:v>
                </c:pt>
                <c:pt idx="129">
                  <c:v>35.20000000000001</c:v>
                </c:pt>
                <c:pt idx="130">
                  <c:v>33.9</c:v>
                </c:pt>
                <c:pt idx="131">
                  <c:v>2.599999999999994</c:v>
                </c:pt>
                <c:pt idx="132">
                  <c:v>0.300000000000011</c:v>
                </c:pt>
                <c:pt idx="133">
                  <c:v>7.299999999999983</c:v>
                </c:pt>
                <c:pt idx="134">
                  <c:v>4.30000000000001</c:v>
                </c:pt>
                <c:pt idx="135">
                  <c:v>15.5</c:v>
                </c:pt>
                <c:pt idx="136">
                  <c:v>15.2</c:v>
                </c:pt>
                <c:pt idx="137">
                  <c:v>20.0</c:v>
                </c:pt>
                <c:pt idx="138">
                  <c:v>17.70000000000002</c:v>
                </c:pt>
                <c:pt idx="139">
                  <c:v>16.90000000000001</c:v>
                </c:pt>
                <c:pt idx="140">
                  <c:v>10.70000000000002</c:v>
                </c:pt>
                <c:pt idx="141">
                  <c:v>12.30000000000001</c:v>
                </c:pt>
                <c:pt idx="142">
                  <c:v>13.2</c:v>
                </c:pt>
                <c:pt idx="143">
                  <c:v>15.90000000000001</c:v>
                </c:pt>
                <c:pt idx="144">
                  <c:v>14.30000000000001</c:v>
                </c:pt>
                <c:pt idx="145">
                  <c:v>0.800000000000012</c:v>
                </c:pt>
                <c:pt idx="146">
                  <c:v>-11.40000000000001</c:v>
                </c:pt>
                <c:pt idx="147">
                  <c:v>-10.40000000000001</c:v>
                </c:pt>
                <c:pt idx="148">
                  <c:v>15.2</c:v>
                </c:pt>
                <c:pt idx="149">
                  <c:v>15.80000000000001</c:v>
                </c:pt>
                <c:pt idx="150">
                  <c:v>15.80000000000001</c:v>
                </c:pt>
                <c:pt idx="151">
                  <c:v>16.79999999999998</c:v>
                </c:pt>
                <c:pt idx="152">
                  <c:v>14.5</c:v>
                </c:pt>
                <c:pt idx="153">
                  <c:v>20.0</c:v>
                </c:pt>
                <c:pt idx="154">
                  <c:v>19.09999999999999</c:v>
                </c:pt>
                <c:pt idx="155">
                  <c:v>22.20000000000002</c:v>
                </c:pt>
                <c:pt idx="156">
                  <c:v>20.29999999999998</c:v>
                </c:pt>
                <c:pt idx="157">
                  <c:v>16.5</c:v>
                </c:pt>
                <c:pt idx="158">
                  <c:v>17.80000000000001</c:v>
                </c:pt>
                <c:pt idx="159">
                  <c:v>21.40000000000001</c:v>
                </c:pt>
                <c:pt idx="160">
                  <c:v>22.79999999999998</c:v>
                </c:pt>
                <c:pt idx="161">
                  <c:v>23.79999999999998</c:v>
                </c:pt>
                <c:pt idx="162">
                  <c:v>20.79999999999998</c:v>
                </c:pt>
                <c:pt idx="163">
                  <c:v>20.09999999999999</c:v>
                </c:pt>
                <c:pt idx="164">
                  <c:v>22.30000000000001</c:v>
                </c:pt>
                <c:pt idx="165">
                  <c:v>27.60000000000002</c:v>
                </c:pt>
                <c:pt idx="166">
                  <c:v>27.90000000000001</c:v>
                </c:pt>
                <c:pt idx="167">
                  <c:v>31.79999999999998</c:v>
                </c:pt>
                <c:pt idx="168">
                  <c:v>23.20000000000002</c:v>
                </c:pt>
                <c:pt idx="169">
                  <c:v>19.90000000000001</c:v>
                </c:pt>
                <c:pt idx="170">
                  <c:v>18.40000000000001</c:v>
                </c:pt>
                <c:pt idx="171">
                  <c:v>14.40000000000001</c:v>
                </c:pt>
                <c:pt idx="172">
                  <c:v>11.6</c:v>
                </c:pt>
                <c:pt idx="173">
                  <c:v>14.0</c:v>
                </c:pt>
                <c:pt idx="174">
                  <c:v>17.60000000000003</c:v>
                </c:pt>
                <c:pt idx="175">
                  <c:v>16.5</c:v>
                </c:pt>
                <c:pt idx="176">
                  <c:v>10.60000000000002</c:v>
                </c:pt>
                <c:pt idx="177">
                  <c:v>7.900000000000007</c:v>
                </c:pt>
                <c:pt idx="178">
                  <c:v>7.700000000000017</c:v>
                </c:pt>
                <c:pt idx="179">
                  <c:v>10.20000000000002</c:v>
                </c:pt>
                <c:pt idx="180">
                  <c:v>10.20000000000002</c:v>
                </c:pt>
                <c:pt idx="181">
                  <c:v>9.0</c:v>
                </c:pt>
                <c:pt idx="182">
                  <c:v>-4.700000000000017</c:v>
                </c:pt>
                <c:pt idx="183">
                  <c:v>29.60000000000002</c:v>
                </c:pt>
                <c:pt idx="184">
                  <c:v>18.29999999999999</c:v>
                </c:pt>
                <c:pt idx="185">
                  <c:v>-35.0</c:v>
                </c:pt>
                <c:pt idx="186">
                  <c:v>-46.40000000000001</c:v>
                </c:pt>
                <c:pt idx="187">
                  <c:v>-3.599999999999994</c:v>
                </c:pt>
                <c:pt idx="188">
                  <c:v>10.30000000000001</c:v>
                </c:pt>
                <c:pt idx="189">
                  <c:v>11.90000000000001</c:v>
                </c:pt>
                <c:pt idx="190">
                  <c:v>13.80000000000001</c:v>
                </c:pt>
                <c:pt idx="191">
                  <c:v>11.6</c:v>
                </c:pt>
                <c:pt idx="192">
                  <c:v>22.0</c:v>
                </c:pt>
                <c:pt idx="193">
                  <c:v>17.69999999999999</c:v>
                </c:pt>
                <c:pt idx="194">
                  <c:v>11.20000000000002</c:v>
                </c:pt>
                <c:pt idx="195">
                  <c:v>14.3</c:v>
                </c:pt>
                <c:pt idx="196">
                  <c:v>11.80000000000001</c:v>
                </c:pt>
                <c:pt idx="197">
                  <c:v>15.80000000000001</c:v>
                </c:pt>
                <c:pt idx="198">
                  <c:v>14.30000000000001</c:v>
                </c:pt>
                <c:pt idx="199">
                  <c:v>17.59999999999999</c:v>
                </c:pt>
                <c:pt idx="200">
                  <c:v>20.19999999999999</c:v>
                </c:pt>
                <c:pt idx="201">
                  <c:v>23.30000000000001</c:v>
                </c:pt>
                <c:pt idx="202">
                  <c:v>22.29999999999999</c:v>
                </c:pt>
                <c:pt idx="203">
                  <c:v>18.60000000000002</c:v>
                </c:pt>
                <c:pt idx="204">
                  <c:v>8.600000000000021</c:v>
                </c:pt>
                <c:pt idx="205">
                  <c:v>10.5</c:v>
                </c:pt>
                <c:pt idx="206">
                  <c:v>12.40000000000001</c:v>
                </c:pt>
                <c:pt idx="207">
                  <c:v>16.0</c:v>
                </c:pt>
                <c:pt idx="208">
                  <c:v>19.5</c:v>
                </c:pt>
                <c:pt idx="209">
                  <c:v>10.6</c:v>
                </c:pt>
                <c:pt idx="210">
                  <c:v>15.39999999999998</c:v>
                </c:pt>
                <c:pt idx="211">
                  <c:v>16.89999999999999</c:v>
                </c:pt>
                <c:pt idx="212">
                  <c:v>17.79999999999999</c:v>
                </c:pt>
                <c:pt idx="213">
                  <c:v>29.00000000000001</c:v>
                </c:pt>
                <c:pt idx="214">
                  <c:v>24.19999999999999</c:v>
                </c:pt>
                <c:pt idx="215">
                  <c:v>23.79999999999998</c:v>
                </c:pt>
                <c:pt idx="216">
                  <c:v>39.60000000000001</c:v>
                </c:pt>
                <c:pt idx="217">
                  <c:v>35.2</c:v>
                </c:pt>
                <c:pt idx="218">
                  <c:v>29.39999999999999</c:v>
                </c:pt>
                <c:pt idx="219">
                  <c:v>29.69999999999999</c:v>
                </c:pt>
                <c:pt idx="220">
                  <c:v>27.79999999999998</c:v>
                </c:pt>
                <c:pt idx="221">
                  <c:v>31.09999999999999</c:v>
                </c:pt>
                <c:pt idx="222">
                  <c:v>34.4</c:v>
                </c:pt>
                <c:pt idx="223">
                  <c:v>31.59999999999999</c:v>
                </c:pt>
                <c:pt idx="224">
                  <c:v>26.5</c:v>
                </c:pt>
                <c:pt idx="225">
                  <c:v>28.80000000000001</c:v>
                </c:pt>
                <c:pt idx="226">
                  <c:v>25.90000000000001</c:v>
                </c:pt>
                <c:pt idx="227">
                  <c:v>27.29999999999998</c:v>
                </c:pt>
                <c:pt idx="228">
                  <c:v>27.70000000000002</c:v>
                </c:pt>
                <c:pt idx="229">
                  <c:v>19.0</c:v>
                </c:pt>
                <c:pt idx="230">
                  <c:v>21.29999999999998</c:v>
                </c:pt>
                <c:pt idx="231">
                  <c:v>29.40000000000001</c:v>
                </c:pt>
                <c:pt idx="232">
                  <c:v>37.20000000000002</c:v>
                </c:pt>
                <c:pt idx="233">
                  <c:v>36.8</c:v>
                </c:pt>
                <c:pt idx="234">
                  <c:v>21.09999999999999</c:v>
                </c:pt>
                <c:pt idx="235">
                  <c:v>20.29999999999998</c:v>
                </c:pt>
                <c:pt idx="236">
                  <c:v>20.59999999999999</c:v>
                </c:pt>
                <c:pt idx="237">
                  <c:v>22.0</c:v>
                </c:pt>
                <c:pt idx="238">
                  <c:v>23.5</c:v>
                </c:pt>
                <c:pt idx="239">
                  <c:v>13.8</c:v>
                </c:pt>
                <c:pt idx="240">
                  <c:v>22.39999999999999</c:v>
                </c:pt>
                <c:pt idx="241">
                  <c:v>28.59999999999999</c:v>
                </c:pt>
                <c:pt idx="242">
                  <c:v>24.0</c:v>
                </c:pt>
                <c:pt idx="243">
                  <c:v>25.29999999999999</c:v>
                </c:pt>
                <c:pt idx="244">
                  <c:v>23.89999999999999</c:v>
                </c:pt>
                <c:pt idx="245">
                  <c:v>23.00000000000001</c:v>
                </c:pt>
                <c:pt idx="246">
                  <c:v>22.09999999999999</c:v>
                </c:pt>
                <c:pt idx="247">
                  <c:v>25.00000000000001</c:v>
                </c:pt>
                <c:pt idx="248">
                  <c:v>17.80000000000001</c:v>
                </c:pt>
                <c:pt idx="249">
                  <c:v>13.40000000000001</c:v>
                </c:pt>
                <c:pt idx="250">
                  <c:v>9.900000000000002</c:v>
                </c:pt>
                <c:pt idx="251">
                  <c:v>9.400000000000005</c:v>
                </c:pt>
                <c:pt idx="252">
                  <c:v>9.0</c:v>
                </c:pt>
                <c:pt idx="253">
                  <c:v>12.40000000000001</c:v>
                </c:pt>
                <c:pt idx="254">
                  <c:v>14.30000000000001</c:v>
                </c:pt>
                <c:pt idx="255">
                  <c:v>3.300000000000011</c:v>
                </c:pt>
                <c:pt idx="256">
                  <c:v>4.899999999999991</c:v>
                </c:pt>
                <c:pt idx="257">
                  <c:v>14.3</c:v>
                </c:pt>
                <c:pt idx="258">
                  <c:v>18.79999999999999</c:v>
                </c:pt>
                <c:pt idx="259">
                  <c:v>10.8</c:v>
                </c:pt>
                <c:pt idx="260">
                  <c:v>12.5</c:v>
                </c:pt>
                <c:pt idx="261">
                  <c:v>11.3</c:v>
                </c:pt>
                <c:pt idx="262">
                  <c:v>9.6</c:v>
                </c:pt>
                <c:pt idx="263">
                  <c:v>22.30000000000001</c:v>
                </c:pt>
                <c:pt idx="264">
                  <c:v>9.69999999999999</c:v>
                </c:pt>
              </c:numCache>
            </c:numRef>
          </c:yVal>
          <c:smooth val="0"/>
        </c:ser>
        <c:ser>
          <c:idx val="0"/>
          <c:order val="1"/>
          <c:tx>
            <c:v>NEUTRAL</c:v>
          </c:tx>
          <c:spPr>
            <a:ln w="28575">
              <a:noFill/>
            </a:ln>
          </c:spPr>
          <c:xVal>
            <c:numRef>
              <c:f>ISU_diff_sorted2_shear!$U$1748:$U$2066</c:f>
              <c:numCache>
                <c:formatCode>General</c:formatCode>
                <c:ptCount val="319"/>
                <c:pt idx="0">
                  <c:v>3.452832999999996</c:v>
                </c:pt>
                <c:pt idx="1">
                  <c:v>2.896499999999996</c:v>
                </c:pt>
                <c:pt idx="2">
                  <c:v>3.322499999999998</c:v>
                </c:pt>
                <c:pt idx="3">
                  <c:v>3.130666999999999</c:v>
                </c:pt>
                <c:pt idx="4">
                  <c:v>5.882333</c:v>
                </c:pt>
                <c:pt idx="5">
                  <c:v>5.751333</c:v>
                </c:pt>
                <c:pt idx="6">
                  <c:v>5.433833</c:v>
                </c:pt>
                <c:pt idx="7">
                  <c:v>5.035666000000001</c:v>
                </c:pt>
                <c:pt idx="8">
                  <c:v>4.826832999999989</c:v>
                </c:pt>
                <c:pt idx="9">
                  <c:v>5.363332999999995</c:v>
                </c:pt>
                <c:pt idx="10">
                  <c:v>5.760499999999999</c:v>
                </c:pt>
                <c:pt idx="11">
                  <c:v>5.184999999999989</c:v>
                </c:pt>
                <c:pt idx="12">
                  <c:v>5.711333</c:v>
                </c:pt>
                <c:pt idx="13">
                  <c:v>6.206833</c:v>
                </c:pt>
                <c:pt idx="14">
                  <c:v>6.479167000000002</c:v>
                </c:pt>
                <c:pt idx="15">
                  <c:v>6.573833</c:v>
                </c:pt>
                <c:pt idx="16">
                  <c:v>5.9845</c:v>
                </c:pt>
                <c:pt idx="17">
                  <c:v>4.956833</c:v>
                </c:pt>
                <c:pt idx="18">
                  <c:v>4.48</c:v>
                </c:pt>
                <c:pt idx="19">
                  <c:v>3.68</c:v>
                </c:pt>
                <c:pt idx="20">
                  <c:v>4.2</c:v>
                </c:pt>
                <c:pt idx="21">
                  <c:v>4.233167</c:v>
                </c:pt>
                <c:pt idx="22">
                  <c:v>5.315165999999989</c:v>
                </c:pt>
                <c:pt idx="23">
                  <c:v>5.5695</c:v>
                </c:pt>
                <c:pt idx="24">
                  <c:v>5.636999999999999</c:v>
                </c:pt>
                <c:pt idx="25">
                  <c:v>5.835166</c:v>
                </c:pt>
                <c:pt idx="26">
                  <c:v>6.230834</c:v>
                </c:pt>
                <c:pt idx="27">
                  <c:v>5.448667000000003</c:v>
                </c:pt>
                <c:pt idx="28">
                  <c:v>5.78166700000001</c:v>
                </c:pt>
                <c:pt idx="29">
                  <c:v>6.032166</c:v>
                </c:pt>
                <c:pt idx="30">
                  <c:v>6.440333</c:v>
                </c:pt>
                <c:pt idx="31">
                  <c:v>6.823832999999989</c:v>
                </c:pt>
                <c:pt idx="32">
                  <c:v>6.140499999999999</c:v>
                </c:pt>
                <c:pt idx="33">
                  <c:v>5.728333</c:v>
                </c:pt>
                <c:pt idx="34">
                  <c:v>5.352499999999996</c:v>
                </c:pt>
                <c:pt idx="35">
                  <c:v>4.464999999999994</c:v>
                </c:pt>
                <c:pt idx="36">
                  <c:v>3.818531</c:v>
                </c:pt>
                <c:pt idx="37">
                  <c:v>4.725166999999994</c:v>
                </c:pt>
                <c:pt idx="38">
                  <c:v>5.155333999999995</c:v>
                </c:pt>
                <c:pt idx="39">
                  <c:v>6.634166999999989</c:v>
                </c:pt>
                <c:pt idx="40">
                  <c:v>6.074832999999995</c:v>
                </c:pt>
                <c:pt idx="41">
                  <c:v>7.658499999999996</c:v>
                </c:pt>
                <c:pt idx="42">
                  <c:v>7.5385</c:v>
                </c:pt>
                <c:pt idx="43">
                  <c:v>7.033</c:v>
                </c:pt>
                <c:pt idx="44">
                  <c:v>6.936833000000001</c:v>
                </c:pt>
                <c:pt idx="45">
                  <c:v>6.996333</c:v>
                </c:pt>
                <c:pt idx="46">
                  <c:v>6.844499999999996</c:v>
                </c:pt>
                <c:pt idx="47">
                  <c:v>7.40166700000001</c:v>
                </c:pt>
                <c:pt idx="48">
                  <c:v>7.538667000000001</c:v>
                </c:pt>
                <c:pt idx="49">
                  <c:v>7.649667000000001</c:v>
                </c:pt>
                <c:pt idx="50">
                  <c:v>7.721833</c:v>
                </c:pt>
                <c:pt idx="51">
                  <c:v>7.977</c:v>
                </c:pt>
                <c:pt idx="52">
                  <c:v>7.884499999999996</c:v>
                </c:pt>
                <c:pt idx="53">
                  <c:v>7.972167</c:v>
                </c:pt>
                <c:pt idx="54">
                  <c:v>7.826499999999998</c:v>
                </c:pt>
                <c:pt idx="55">
                  <c:v>7.544999999999995</c:v>
                </c:pt>
                <c:pt idx="56">
                  <c:v>7.4015</c:v>
                </c:pt>
                <c:pt idx="57">
                  <c:v>7.45</c:v>
                </c:pt>
                <c:pt idx="58">
                  <c:v>7.151999999999997</c:v>
                </c:pt>
                <c:pt idx="59">
                  <c:v>7.10499999999999</c:v>
                </c:pt>
                <c:pt idx="60">
                  <c:v>7.156667</c:v>
                </c:pt>
                <c:pt idx="61">
                  <c:v>7.139167</c:v>
                </c:pt>
                <c:pt idx="62">
                  <c:v>7.385832999999994</c:v>
                </c:pt>
                <c:pt idx="63">
                  <c:v>7.438833</c:v>
                </c:pt>
                <c:pt idx="64">
                  <c:v>7.027999999999989</c:v>
                </c:pt>
                <c:pt idx="65">
                  <c:v>7.0055</c:v>
                </c:pt>
                <c:pt idx="66">
                  <c:v>6.661166999999994</c:v>
                </c:pt>
                <c:pt idx="67">
                  <c:v>6.719</c:v>
                </c:pt>
                <c:pt idx="68">
                  <c:v>6.5295</c:v>
                </c:pt>
                <c:pt idx="69">
                  <c:v>6.417333</c:v>
                </c:pt>
                <c:pt idx="70">
                  <c:v>6.238667000000003</c:v>
                </c:pt>
                <c:pt idx="71">
                  <c:v>5.781167</c:v>
                </c:pt>
                <c:pt idx="72">
                  <c:v>5.805167</c:v>
                </c:pt>
                <c:pt idx="73">
                  <c:v>5.408167</c:v>
                </c:pt>
                <c:pt idx="74">
                  <c:v>5.247167</c:v>
                </c:pt>
                <c:pt idx="75">
                  <c:v>5.413</c:v>
                </c:pt>
                <c:pt idx="76">
                  <c:v>5.703667000000001</c:v>
                </c:pt>
                <c:pt idx="77">
                  <c:v>6.076</c:v>
                </c:pt>
                <c:pt idx="78">
                  <c:v>5.737</c:v>
                </c:pt>
                <c:pt idx="79">
                  <c:v>6.24966700000001</c:v>
                </c:pt>
                <c:pt idx="80">
                  <c:v>6.158332999999994</c:v>
                </c:pt>
                <c:pt idx="81">
                  <c:v>6.338167</c:v>
                </c:pt>
                <c:pt idx="82">
                  <c:v>5.649999999999998</c:v>
                </c:pt>
                <c:pt idx="83">
                  <c:v>5.394332999999989</c:v>
                </c:pt>
                <c:pt idx="84">
                  <c:v>6.174999999999994</c:v>
                </c:pt>
                <c:pt idx="85">
                  <c:v>6.052667</c:v>
                </c:pt>
                <c:pt idx="86">
                  <c:v>5.879667000000003</c:v>
                </c:pt>
                <c:pt idx="87">
                  <c:v>6.231</c:v>
                </c:pt>
                <c:pt idx="88">
                  <c:v>6.214667</c:v>
                </c:pt>
                <c:pt idx="89">
                  <c:v>5.431167000000002</c:v>
                </c:pt>
                <c:pt idx="90">
                  <c:v>7.814999999999989</c:v>
                </c:pt>
                <c:pt idx="91">
                  <c:v>7.145667</c:v>
                </c:pt>
                <c:pt idx="92">
                  <c:v>7.120166999999989</c:v>
                </c:pt>
                <c:pt idx="93">
                  <c:v>7.4175</c:v>
                </c:pt>
                <c:pt idx="94">
                  <c:v>7.2475</c:v>
                </c:pt>
                <c:pt idx="95">
                  <c:v>7.2385</c:v>
                </c:pt>
                <c:pt idx="96">
                  <c:v>6.503167</c:v>
                </c:pt>
                <c:pt idx="97">
                  <c:v>6.072</c:v>
                </c:pt>
                <c:pt idx="98">
                  <c:v>5.826667</c:v>
                </c:pt>
                <c:pt idx="99">
                  <c:v>7.379833</c:v>
                </c:pt>
                <c:pt idx="100">
                  <c:v>7.428333</c:v>
                </c:pt>
                <c:pt idx="101">
                  <c:v>7.511833</c:v>
                </c:pt>
                <c:pt idx="102">
                  <c:v>7.751667000000002</c:v>
                </c:pt>
                <c:pt idx="103">
                  <c:v>7.514999999999989</c:v>
                </c:pt>
                <c:pt idx="104">
                  <c:v>7.4635</c:v>
                </c:pt>
                <c:pt idx="105">
                  <c:v>7.890666</c:v>
                </c:pt>
                <c:pt idx="106">
                  <c:v>8.337667000000001</c:v>
                </c:pt>
                <c:pt idx="107">
                  <c:v>8.035334</c:v>
                </c:pt>
                <c:pt idx="108">
                  <c:v>8.054</c:v>
                </c:pt>
                <c:pt idx="109">
                  <c:v>7.495333</c:v>
                </c:pt>
                <c:pt idx="110">
                  <c:v>7.515166999999995</c:v>
                </c:pt>
                <c:pt idx="111">
                  <c:v>7.966667000000001</c:v>
                </c:pt>
                <c:pt idx="112">
                  <c:v>7.648333999999997</c:v>
                </c:pt>
                <c:pt idx="113">
                  <c:v>6.88</c:v>
                </c:pt>
                <c:pt idx="114">
                  <c:v>6.692499999999994</c:v>
                </c:pt>
                <c:pt idx="115">
                  <c:v>6.848166</c:v>
                </c:pt>
                <c:pt idx="116">
                  <c:v>7.214333999999996</c:v>
                </c:pt>
                <c:pt idx="117">
                  <c:v>6.995</c:v>
                </c:pt>
                <c:pt idx="118">
                  <c:v>7.179833</c:v>
                </c:pt>
                <c:pt idx="119">
                  <c:v>6.328999999999989</c:v>
                </c:pt>
                <c:pt idx="120">
                  <c:v>6.5105</c:v>
                </c:pt>
                <c:pt idx="121">
                  <c:v>5.053256</c:v>
                </c:pt>
                <c:pt idx="122">
                  <c:v>5.077833</c:v>
                </c:pt>
                <c:pt idx="123">
                  <c:v>2.775666999999998</c:v>
                </c:pt>
                <c:pt idx="124">
                  <c:v>11.359</c:v>
                </c:pt>
                <c:pt idx="125">
                  <c:v>3.935832999999997</c:v>
                </c:pt>
                <c:pt idx="126">
                  <c:v>3.930499999999999</c:v>
                </c:pt>
                <c:pt idx="127">
                  <c:v>4.697499999999989</c:v>
                </c:pt>
                <c:pt idx="128">
                  <c:v>5.859334</c:v>
                </c:pt>
                <c:pt idx="129">
                  <c:v>6.815833999999989</c:v>
                </c:pt>
                <c:pt idx="130">
                  <c:v>6.332167</c:v>
                </c:pt>
                <c:pt idx="131">
                  <c:v>6.048666</c:v>
                </c:pt>
                <c:pt idx="132">
                  <c:v>5.587</c:v>
                </c:pt>
                <c:pt idx="133">
                  <c:v>5.314667</c:v>
                </c:pt>
                <c:pt idx="134">
                  <c:v>4.735833</c:v>
                </c:pt>
                <c:pt idx="135">
                  <c:v>3.7775</c:v>
                </c:pt>
                <c:pt idx="136">
                  <c:v>3.3635</c:v>
                </c:pt>
                <c:pt idx="137">
                  <c:v>5.211</c:v>
                </c:pt>
                <c:pt idx="138">
                  <c:v>5.521833</c:v>
                </c:pt>
                <c:pt idx="139">
                  <c:v>5.892832999999989</c:v>
                </c:pt>
                <c:pt idx="140">
                  <c:v>4.576833</c:v>
                </c:pt>
                <c:pt idx="141">
                  <c:v>4.975333000000001</c:v>
                </c:pt>
                <c:pt idx="142">
                  <c:v>5.4685</c:v>
                </c:pt>
                <c:pt idx="143">
                  <c:v>4.173999999999999</c:v>
                </c:pt>
                <c:pt idx="144">
                  <c:v>4.097166999999994</c:v>
                </c:pt>
                <c:pt idx="145">
                  <c:v>5.9955</c:v>
                </c:pt>
                <c:pt idx="146">
                  <c:v>7.443</c:v>
                </c:pt>
                <c:pt idx="147">
                  <c:v>10.909</c:v>
                </c:pt>
                <c:pt idx="148">
                  <c:v>9.083834000000004</c:v>
                </c:pt>
                <c:pt idx="149">
                  <c:v>9.823667</c:v>
                </c:pt>
                <c:pt idx="150">
                  <c:v>11.57217</c:v>
                </c:pt>
                <c:pt idx="151">
                  <c:v>7.597332999999995</c:v>
                </c:pt>
                <c:pt idx="152">
                  <c:v>7.9435</c:v>
                </c:pt>
                <c:pt idx="153">
                  <c:v>8.251000000000001</c:v>
                </c:pt>
                <c:pt idx="154">
                  <c:v>8.589167000000001</c:v>
                </c:pt>
                <c:pt idx="155">
                  <c:v>8.517834</c:v>
                </c:pt>
                <c:pt idx="156">
                  <c:v>8.654000000000003</c:v>
                </c:pt>
                <c:pt idx="157">
                  <c:v>3.042832999999999</c:v>
                </c:pt>
                <c:pt idx="158">
                  <c:v>3.654167</c:v>
                </c:pt>
                <c:pt idx="159">
                  <c:v>2.563</c:v>
                </c:pt>
                <c:pt idx="160">
                  <c:v>3.772333</c:v>
                </c:pt>
                <c:pt idx="161">
                  <c:v>3.464666999999999</c:v>
                </c:pt>
                <c:pt idx="162">
                  <c:v>3.2375</c:v>
                </c:pt>
                <c:pt idx="163">
                  <c:v>3.082</c:v>
                </c:pt>
                <c:pt idx="164">
                  <c:v>3.1185</c:v>
                </c:pt>
                <c:pt idx="165">
                  <c:v>3.579167</c:v>
                </c:pt>
                <c:pt idx="166">
                  <c:v>3.110167</c:v>
                </c:pt>
                <c:pt idx="167">
                  <c:v>2.960333</c:v>
                </c:pt>
                <c:pt idx="168">
                  <c:v>8.247999999999997</c:v>
                </c:pt>
                <c:pt idx="169">
                  <c:v>7.884666</c:v>
                </c:pt>
                <c:pt idx="170">
                  <c:v>7.509666000000001</c:v>
                </c:pt>
                <c:pt idx="171">
                  <c:v>7.353499999999999</c:v>
                </c:pt>
                <c:pt idx="172">
                  <c:v>7.331833</c:v>
                </c:pt>
                <c:pt idx="173">
                  <c:v>8.0615</c:v>
                </c:pt>
                <c:pt idx="174">
                  <c:v>8.308666</c:v>
                </c:pt>
                <c:pt idx="175">
                  <c:v>9.124332999999998</c:v>
                </c:pt>
                <c:pt idx="176">
                  <c:v>9.143666</c:v>
                </c:pt>
                <c:pt idx="177">
                  <c:v>9.211165999999998</c:v>
                </c:pt>
                <c:pt idx="178">
                  <c:v>9.143166999999998</c:v>
                </c:pt>
                <c:pt idx="179">
                  <c:v>9.162167</c:v>
                </c:pt>
                <c:pt idx="180">
                  <c:v>8.515333</c:v>
                </c:pt>
                <c:pt idx="181">
                  <c:v>7.983167</c:v>
                </c:pt>
                <c:pt idx="182">
                  <c:v>4.523667</c:v>
                </c:pt>
                <c:pt idx="183">
                  <c:v>3.483667</c:v>
                </c:pt>
                <c:pt idx="184">
                  <c:v>3.6535</c:v>
                </c:pt>
                <c:pt idx="185">
                  <c:v>3.194666999999999</c:v>
                </c:pt>
                <c:pt idx="186">
                  <c:v>3.412166999999997</c:v>
                </c:pt>
                <c:pt idx="187">
                  <c:v>5.03966700000001</c:v>
                </c:pt>
                <c:pt idx="188">
                  <c:v>4.110499999999996</c:v>
                </c:pt>
                <c:pt idx="189">
                  <c:v>4.826166999999994</c:v>
                </c:pt>
                <c:pt idx="190">
                  <c:v>3.034167</c:v>
                </c:pt>
                <c:pt idx="191">
                  <c:v>2.7825</c:v>
                </c:pt>
                <c:pt idx="192">
                  <c:v>3.391999999999999</c:v>
                </c:pt>
                <c:pt idx="193">
                  <c:v>4.222999999999995</c:v>
                </c:pt>
                <c:pt idx="194">
                  <c:v>4.551</c:v>
                </c:pt>
                <c:pt idx="195">
                  <c:v>3.704833</c:v>
                </c:pt>
                <c:pt idx="196">
                  <c:v>3.6305</c:v>
                </c:pt>
                <c:pt idx="197">
                  <c:v>2.363167</c:v>
                </c:pt>
                <c:pt idx="198">
                  <c:v>3.259</c:v>
                </c:pt>
                <c:pt idx="199">
                  <c:v>4.0065</c:v>
                </c:pt>
                <c:pt idx="200">
                  <c:v>3.818999999999999</c:v>
                </c:pt>
                <c:pt idx="201">
                  <c:v>4.551667000000001</c:v>
                </c:pt>
                <c:pt idx="202">
                  <c:v>4.538167</c:v>
                </c:pt>
                <c:pt idx="203">
                  <c:v>4.3465</c:v>
                </c:pt>
                <c:pt idx="204">
                  <c:v>4.974167</c:v>
                </c:pt>
                <c:pt idx="205">
                  <c:v>4.952333</c:v>
                </c:pt>
                <c:pt idx="206">
                  <c:v>4.743667000000002</c:v>
                </c:pt>
                <c:pt idx="207">
                  <c:v>5.125833999999987</c:v>
                </c:pt>
                <c:pt idx="208">
                  <c:v>5.092833999999995</c:v>
                </c:pt>
                <c:pt idx="209">
                  <c:v>5.561999999999998</c:v>
                </c:pt>
                <c:pt idx="210">
                  <c:v>5.554667</c:v>
                </c:pt>
                <c:pt idx="211">
                  <c:v>5.339167</c:v>
                </c:pt>
                <c:pt idx="212">
                  <c:v>5.868999999999989</c:v>
                </c:pt>
                <c:pt idx="213">
                  <c:v>5.155832999999988</c:v>
                </c:pt>
                <c:pt idx="214">
                  <c:v>4.848166</c:v>
                </c:pt>
                <c:pt idx="215">
                  <c:v>5.726</c:v>
                </c:pt>
                <c:pt idx="216">
                  <c:v>5.513667</c:v>
                </c:pt>
                <c:pt idx="217">
                  <c:v>5.714333999999996</c:v>
                </c:pt>
                <c:pt idx="218">
                  <c:v>5.846999999999999</c:v>
                </c:pt>
                <c:pt idx="219">
                  <c:v>6.079</c:v>
                </c:pt>
                <c:pt idx="220">
                  <c:v>6.665999999999988</c:v>
                </c:pt>
                <c:pt idx="221">
                  <c:v>6.5085</c:v>
                </c:pt>
                <c:pt idx="222">
                  <c:v>5.898667</c:v>
                </c:pt>
                <c:pt idx="223">
                  <c:v>6.179</c:v>
                </c:pt>
                <c:pt idx="224">
                  <c:v>6.615499999999995</c:v>
                </c:pt>
                <c:pt idx="225">
                  <c:v>5.7335</c:v>
                </c:pt>
                <c:pt idx="226">
                  <c:v>6.171167</c:v>
                </c:pt>
                <c:pt idx="227">
                  <c:v>5.644833999999988</c:v>
                </c:pt>
                <c:pt idx="228">
                  <c:v>5.862667</c:v>
                </c:pt>
                <c:pt idx="229">
                  <c:v>6.347499999999997</c:v>
                </c:pt>
                <c:pt idx="230">
                  <c:v>7.201334</c:v>
                </c:pt>
                <c:pt idx="231">
                  <c:v>7.664666999999989</c:v>
                </c:pt>
                <c:pt idx="232">
                  <c:v>7.434166</c:v>
                </c:pt>
                <c:pt idx="233">
                  <c:v>9.968833</c:v>
                </c:pt>
                <c:pt idx="234">
                  <c:v>10.2005</c:v>
                </c:pt>
                <c:pt idx="235">
                  <c:v>10.23117</c:v>
                </c:pt>
                <c:pt idx="236">
                  <c:v>9.9495</c:v>
                </c:pt>
                <c:pt idx="237">
                  <c:v>10.0195</c:v>
                </c:pt>
                <c:pt idx="238">
                  <c:v>10.05733</c:v>
                </c:pt>
                <c:pt idx="239">
                  <c:v>3.283333000000001</c:v>
                </c:pt>
                <c:pt idx="240">
                  <c:v>10.4805</c:v>
                </c:pt>
                <c:pt idx="241">
                  <c:v>9.554667</c:v>
                </c:pt>
                <c:pt idx="242">
                  <c:v>8.630500000000001</c:v>
                </c:pt>
                <c:pt idx="243">
                  <c:v>7.2505</c:v>
                </c:pt>
                <c:pt idx="244">
                  <c:v>8.807</c:v>
                </c:pt>
                <c:pt idx="245">
                  <c:v>8.96966600000001</c:v>
                </c:pt>
                <c:pt idx="246">
                  <c:v>8.5</c:v>
                </c:pt>
                <c:pt idx="247">
                  <c:v>9.540999999999998</c:v>
                </c:pt>
                <c:pt idx="248">
                  <c:v>9.305166000000006</c:v>
                </c:pt>
                <c:pt idx="249">
                  <c:v>8.543834</c:v>
                </c:pt>
                <c:pt idx="250">
                  <c:v>8.361500000000004</c:v>
                </c:pt>
                <c:pt idx="251">
                  <c:v>7.943833</c:v>
                </c:pt>
                <c:pt idx="252">
                  <c:v>6.9335</c:v>
                </c:pt>
                <c:pt idx="253">
                  <c:v>6.59</c:v>
                </c:pt>
                <c:pt idx="254">
                  <c:v>5.806999999999999</c:v>
                </c:pt>
                <c:pt idx="255">
                  <c:v>5.339</c:v>
                </c:pt>
                <c:pt idx="256">
                  <c:v>7.593</c:v>
                </c:pt>
                <c:pt idx="257">
                  <c:v>6.636332999999999</c:v>
                </c:pt>
                <c:pt idx="258">
                  <c:v>5.850667</c:v>
                </c:pt>
                <c:pt idx="259">
                  <c:v>5.915667000000001</c:v>
                </c:pt>
                <c:pt idx="260">
                  <c:v>5.569833</c:v>
                </c:pt>
                <c:pt idx="261">
                  <c:v>4.924166999999989</c:v>
                </c:pt>
                <c:pt idx="262">
                  <c:v>6.424499999999997</c:v>
                </c:pt>
                <c:pt idx="263">
                  <c:v>6.053999999999998</c:v>
                </c:pt>
                <c:pt idx="264">
                  <c:v>6.174832999999989</c:v>
                </c:pt>
                <c:pt idx="265">
                  <c:v>5.745667000000001</c:v>
                </c:pt>
                <c:pt idx="266">
                  <c:v>6.269833999999999</c:v>
                </c:pt>
                <c:pt idx="267">
                  <c:v>6.145332999999995</c:v>
                </c:pt>
                <c:pt idx="268">
                  <c:v>5.198496999999989</c:v>
                </c:pt>
                <c:pt idx="269">
                  <c:v>4.805666</c:v>
                </c:pt>
                <c:pt idx="270">
                  <c:v>5.244499999999999</c:v>
                </c:pt>
                <c:pt idx="271">
                  <c:v>4.761999999999999</c:v>
                </c:pt>
                <c:pt idx="272">
                  <c:v>4.418</c:v>
                </c:pt>
                <c:pt idx="273">
                  <c:v>4.997333999999999</c:v>
                </c:pt>
                <c:pt idx="274">
                  <c:v>4.773</c:v>
                </c:pt>
                <c:pt idx="275">
                  <c:v>4.955167</c:v>
                </c:pt>
                <c:pt idx="276">
                  <c:v>4.7055</c:v>
                </c:pt>
                <c:pt idx="277">
                  <c:v>8.556000000000002</c:v>
                </c:pt>
                <c:pt idx="278">
                  <c:v>8.287666</c:v>
                </c:pt>
                <c:pt idx="279">
                  <c:v>8.405833000000004</c:v>
                </c:pt>
                <c:pt idx="280">
                  <c:v>8.5015</c:v>
                </c:pt>
                <c:pt idx="281">
                  <c:v>8.390667</c:v>
                </c:pt>
                <c:pt idx="282">
                  <c:v>8.497334</c:v>
                </c:pt>
                <c:pt idx="283">
                  <c:v>7.599667000000001</c:v>
                </c:pt>
                <c:pt idx="284">
                  <c:v>7.253667000000001</c:v>
                </c:pt>
                <c:pt idx="285">
                  <c:v>7.126999999999994</c:v>
                </c:pt>
                <c:pt idx="286">
                  <c:v>7.660166999999989</c:v>
                </c:pt>
                <c:pt idx="287">
                  <c:v>6.962333</c:v>
                </c:pt>
                <c:pt idx="288">
                  <c:v>6.865166999999989</c:v>
                </c:pt>
                <c:pt idx="289">
                  <c:v>6.483</c:v>
                </c:pt>
                <c:pt idx="290">
                  <c:v>4.998833</c:v>
                </c:pt>
                <c:pt idx="291">
                  <c:v>5.854332999999989</c:v>
                </c:pt>
                <c:pt idx="292">
                  <c:v>7.7855</c:v>
                </c:pt>
                <c:pt idx="293">
                  <c:v>4.883333</c:v>
                </c:pt>
                <c:pt idx="294">
                  <c:v>8.251000000000001</c:v>
                </c:pt>
                <c:pt idx="295">
                  <c:v>7.772833</c:v>
                </c:pt>
                <c:pt idx="296">
                  <c:v>7.668667</c:v>
                </c:pt>
                <c:pt idx="297">
                  <c:v>8.254000000000001</c:v>
                </c:pt>
                <c:pt idx="298">
                  <c:v>7.857332999999989</c:v>
                </c:pt>
                <c:pt idx="299">
                  <c:v>5.4705</c:v>
                </c:pt>
                <c:pt idx="300">
                  <c:v>5.566832999999995</c:v>
                </c:pt>
                <c:pt idx="301">
                  <c:v>4.98666700000001</c:v>
                </c:pt>
                <c:pt idx="302">
                  <c:v>4.232333</c:v>
                </c:pt>
                <c:pt idx="303">
                  <c:v>4.757832999999989</c:v>
                </c:pt>
                <c:pt idx="304">
                  <c:v>4.928667</c:v>
                </c:pt>
                <c:pt idx="305">
                  <c:v>4.983833</c:v>
                </c:pt>
                <c:pt idx="306">
                  <c:v>4.760832999999994</c:v>
                </c:pt>
                <c:pt idx="307">
                  <c:v>4.8705</c:v>
                </c:pt>
                <c:pt idx="308">
                  <c:v>5.488333</c:v>
                </c:pt>
                <c:pt idx="309">
                  <c:v>5.217499999999998</c:v>
                </c:pt>
                <c:pt idx="310">
                  <c:v>6.066832999999995</c:v>
                </c:pt>
                <c:pt idx="311">
                  <c:v>6.14283299999999</c:v>
                </c:pt>
                <c:pt idx="312">
                  <c:v>6.13483299999999</c:v>
                </c:pt>
                <c:pt idx="313">
                  <c:v>6.532333</c:v>
                </c:pt>
                <c:pt idx="314">
                  <c:v>6.262999999999995</c:v>
                </c:pt>
                <c:pt idx="315">
                  <c:v>6.697499999999989</c:v>
                </c:pt>
                <c:pt idx="316">
                  <c:v>6.172</c:v>
                </c:pt>
                <c:pt idx="317">
                  <c:v>6.161166999999994</c:v>
                </c:pt>
                <c:pt idx="318">
                  <c:v>6.392832999999989</c:v>
                </c:pt>
              </c:numCache>
            </c:numRef>
          </c:xVal>
          <c:yVal>
            <c:numRef>
              <c:f>ISU_diff_sorted2_shear!$AK$1748:$AK$2066</c:f>
              <c:numCache>
                <c:formatCode>General</c:formatCode>
                <c:ptCount val="319"/>
                <c:pt idx="0">
                  <c:v>-5.5</c:v>
                </c:pt>
                <c:pt idx="1">
                  <c:v>22.29999999999999</c:v>
                </c:pt>
                <c:pt idx="2">
                  <c:v>0.400000000000006</c:v>
                </c:pt>
                <c:pt idx="3">
                  <c:v>14.90000000000001</c:v>
                </c:pt>
                <c:pt idx="4">
                  <c:v>9.1</c:v>
                </c:pt>
                <c:pt idx="5">
                  <c:v>8.800000000000014</c:v>
                </c:pt>
                <c:pt idx="6">
                  <c:v>8.6</c:v>
                </c:pt>
                <c:pt idx="7">
                  <c:v>8.800000000000014</c:v>
                </c:pt>
                <c:pt idx="8">
                  <c:v>9.6</c:v>
                </c:pt>
                <c:pt idx="9">
                  <c:v>10.1</c:v>
                </c:pt>
                <c:pt idx="10">
                  <c:v>-0.599999999999994</c:v>
                </c:pt>
                <c:pt idx="11">
                  <c:v>18.60000000000002</c:v>
                </c:pt>
                <c:pt idx="12">
                  <c:v>11.7</c:v>
                </c:pt>
                <c:pt idx="13">
                  <c:v>14.5</c:v>
                </c:pt>
                <c:pt idx="14">
                  <c:v>15.90000000000001</c:v>
                </c:pt>
                <c:pt idx="15">
                  <c:v>11.8</c:v>
                </c:pt>
                <c:pt idx="16">
                  <c:v>8.1</c:v>
                </c:pt>
                <c:pt idx="17">
                  <c:v>5.5</c:v>
                </c:pt>
                <c:pt idx="18">
                  <c:v>6.100000000000023</c:v>
                </c:pt>
                <c:pt idx="19">
                  <c:v>8.69999999999999</c:v>
                </c:pt>
                <c:pt idx="20">
                  <c:v>11.2</c:v>
                </c:pt>
                <c:pt idx="21">
                  <c:v>23.59999999999999</c:v>
                </c:pt>
                <c:pt idx="22">
                  <c:v>0.899999999999978</c:v>
                </c:pt>
                <c:pt idx="23">
                  <c:v>10.10000000000002</c:v>
                </c:pt>
                <c:pt idx="24">
                  <c:v>7.599999999999994</c:v>
                </c:pt>
                <c:pt idx="25">
                  <c:v>5.700000000000017</c:v>
                </c:pt>
                <c:pt idx="26">
                  <c:v>9.299999999999984</c:v>
                </c:pt>
                <c:pt idx="27">
                  <c:v>6.80000000000001</c:v>
                </c:pt>
                <c:pt idx="28">
                  <c:v>5.599999999999994</c:v>
                </c:pt>
                <c:pt idx="29">
                  <c:v>5.200000000000017</c:v>
                </c:pt>
                <c:pt idx="30">
                  <c:v>4.400000000000007</c:v>
                </c:pt>
                <c:pt idx="31">
                  <c:v>2.699999999999988</c:v>
                </c:pt>
                <c:pt idx="32">
                  <c:v>6.099999999999994</c:v>
                </c:pt>
                <c:pt idx="33">
                  <c:v>3.5</c:v>
                </c:pt>
                <c:pt idx="34">
                  <c:v>4.099999999999994</c:v>
                </c:pt>
                <c:pt idx="35">
                  <c:v>6.699999999999989</c:v>
                </c:pt>
                <c:pt idx="36">
                  <c:v>35.5</c:v>
                </c:pt>
                <c:pt idx="37">
                  <c:v>43.50000000000001</c:v>
                </c:pt>
                <c:pt idx="38">
                  <c:v>32.0</c:v>
                </c:pt>
                <c:pt idx="39">
                  <c:v>-1.700000000000017</c:v>
                </c:pt>
                <c:pt idx="40">
                  <c:v>5.100000000000009</c:v>
                </c:pt>
                <c:pt idx="41">
                  <c:v>10.9</c:v>
                </c:pt>
                <c:pt idx="42">
                  <c:v>10.5</c:v>
                </c:pt>
                <c:pt idx="43">
                  <c:v>11.20000000000002</c:v>
                </c:pt>
                <c:pt idx="44">
                  <c:v>8.5</c:v>
                </c:pt>
                <c:pt idx="45">
                  <c:v>11.39999999999998</c:v>
                </c:pt>
                <c:pt idx="46">
                  <c:v>11.6</c:v>
                </c:pt>
                <c:pt idx="47">
                  <c:v>11.2</c:v>
                </c:pt>
                <c:pt idx="48">
                  <c:v>13.60000000000001</c:v>
                </c:pt>
                <c:pt idx="49">
                  <c:v>13.5</c:v>
                </c:pt>
                <c:pt idx="50">
                  <c:v>14.7</c:v>
                </c:pt>
                <c:pt idx="51">
                  <c:v>12.10000000000001</c:v>
                </c:pt>
                <c:pt idx="52">
                  <c:v>13.6</c:v>
                </c:pt>
                <c:pt idx="53">
                  <c:v>13.4</c:v>
                </c:pt>
                <c:pt idx="54">
                  <c:v>8.900000000000002</c:v>
                </c:pt>
                <c:pt idx="55">
                  <c:v>11.4</c:v>
                </c:pt>
                <c:pt idx="56">
                  <c:v>8.69999999999999</c:v>
                </c:pt>
                <c:pt idx="57">
                  <c:v>8.6</c:v>
                </c:pt>
                <c:pt idx="58">
                  <c:v>10.5</c:v>
                </c:pt>
                <c:pt idx="59">
                  <c:v>13.60000000000001</c:v>
                </c:pt>
                <c:pt idx="60">
                  <c:v>14.5</c:v>
                </c:pt>
                <c:pt idx="61">
                  <c:v>15.1</c:v>
                </c:pt>
                <c:pt idx="62">
                  <c:v>13.60000000000001</c:v>
                </c:pt>
                <c:pt idx="63">
                  <c:v>15.60000000000001</c:v>
                </c:pt>
                <c:pt idx="64">
                  <c:v>10.10000000000001</c:v>
                </c:pt>
                <c:pt idx="65">
                  <c:v>11.20000000000002</c:v>
                </c:pt>
                <c:pt idx="66">
                  <c:v>14.2</c:v>
                </c:pt>
                <c:pt idx="67">
                  <c:v>17.19999999999999</c:v>
                </c:pt>
                <c:pt idx="68">
                  <c:v>17.0</c:v>
                </c:pt>
                <c:pt idx="69">
                  <c:v>14.40000000000001</c:v>
                </c:pt>
                <c:pt idx="70">
                  <c:v>10.10000000000001</c:v>
                </c:pt>
                <c:pt idx="71">
                  <c:v>15.2</c:v>
                </c:pt>
                <c:pt idx="72">
                  <c:v>13.2</c:v>
                </c:pt>
                <c:pt idx="73">
                  <c:v>9.400000000000002</c:v>
                </c:pt>
                <c:pt idx="74">
                  <c:v>6.0</c:v>
                </c:pt>
                <c:pt idx="75">
                  <c:v>7.699999999999989</c:v>
                </c:pt>
                <c:pt idx="76">
                  <c:v>10.70000000000002</c:v>
                </c:pt>
                <c:pt idx="77">
                  <c:v>6.900000000000007</c:v>
                </c:pt>
                <c:pt idx="78">
                  <c:v>6.599999999999994</c:v>
                </c:pt>
                <c:pt idx="79">
                  <c:v>5.5</c:v>
                </c:pt>
                <c:pt idx="80">
                  <c:v>8.0</c:v>
                </c:pt>
                <c:pt idx="81">
                  <c:v>7.099999999999994</c:v>
                </c:pt>
                <c:pt idx="82">
                  <c:v>9.5</c:v>
                </c:pt>
                <c:pt idx="83">
                  <c:v>5.30000000000001</c:v>
                </c:pt>
                <c:pt idx="84">
                  <c:v>10.6</c:v>
                </c:pt>
                <c:pt idx="85">
                  <c:v>14.60000000000002</c:v>
                </c:pt>
                <c:pt idx="86">
                  <c:v>10.30000000000001</c:v>
                </c:pt>
                <c:pt idx="87">
                  <c:v>8.900000000000005</c:v>
                </c:pt>
                <c:pt idx="88">
                  <c:v>1.5</c:v>
                </c:pt>
                <c:pt idx="89">
                  <c:v>9.0</c:v>
                </c:pt>
                <c:pt idx="90">
                  <c:v>9.600000000000021</c:v>
                </c:pt>
                <c:pt idx="91">
                  <c:v>4.5</c:v>
                </c:pt>
                <c:pt idx="92">
                  <c:v>12.20000000000002</c:v>
                </c:pt>
                <c:pt idx="93">
                  <c:v>5.5</c:v>
                </c:pt>
                <c:pt idx="94">
                  <c:v>8.89999999999998</c:v>
                </c:pt>
                <c:pt idx="95">
                  <c:v>7.0</c:v>
                </c:pt>
                <c:pt idx="96">
                  <c:v>6.900000000000007</c:v>
                </c:pt>
                <c:pt idx="97">
                  <c:v>13.0</c:v>
                </c:pt>
                <c:pt idx="98">
                  <c:v>9.100000000000021</c:v>
                </c:pt>
                <c:pt idx="99">
                  <c:v>11.2</c:v>
                </c:pt>
                <c:pt idx="100">
                  <c:v>11.9</c:v>
                </c:pt>
                <c:pt idx="101">
                  <c:v>13.6</c:v>
                </c:pt>
                <c:pt idx="102">
                  <c:v>14.8</c:v>
                </c:pt>
                <c:pt idx="103">
                  <c:v>16.5</c:v>
                </c:pt>
                <c:pt idx="104">
                  <c:v>11.0</c:v>
                </c:pt>
                <c:pt idx="105">
                  <c:v>11.5</c:v>
                </c:pt>
                <c:pt idx="106">
                  <c:v>10.0</c:v>
                </c:pt>
                <c:pt idx="107">
                  <c:v>10.6</c:v>
                </c:pt>
                <c:pt idx="108">
                  <c:v>10.90000000000001</c:v>
                </c:pt>
                <c:pt idx="109">
                  <c:v>6.80000000000001</c:v>
                </c:pt>
                <c:pt idx="110">
                  <c:v>10.90000000000001</c:v>
                </c:pt>
                <c:pt idx="111">
                  <c:v>10.80000000000001</c:v>
                </c:pt>
                <c:pt idx="112">
                  <c:v>9.5</c:v>
                </c:pt>
                <c:pt idx="113">
                  <c:v>13.2</c:v>
                </c:pt>
                <c:pt idx="114">
                  <c:v>11.20000000000002</c:v>
                </c:pt>
                <c:pt idx="115">
                  <c:v>14.80000000000001</c:v>
                </c:pt>
                <c:pt idx="116">
                  <c:v>12.90000000000001</c:v>
                </c:pt>
                <c:pt idx="117">
                  <c:v>12.1</c:v>
                </c:pt>
                <c:pt idx="118">
                  <c:v>9.89999999999998</c:v>
                </c:pt>
                <c:pt idx="119">
                  <c:v>7.900000000000007</c:v>
                </c:pt>
                <c:pt idx="120">
                  <c:v>7.400000000000007</c:v>
                </c:pt>
                <c:pt idx="121">
                  <c:v>12.0</c:v>
                </c:pt>
                <c:pt idx="122">
                  <c:v>9.900000000000005</c:v>
                </c:pt>
                <c:pt idx="123">
                  <c:v>11.4</c:v>
                </c:pt>
                <c:pt idx="124">
                  <c:v>11.5</c:v>
                </c:pt>
                <c:pt idx="125">
                  <c:v>7.900000000000007</c:v>
                </c:pt>
                <c:pt idx="126">
                  <c:v>14.80000000000001</c:v>
                </c:pt>
                <c:pt idx="127">
                  <c:v>9.100000000000021</c:v>
                </c:pt>
                <c:pt idx="128">
                  <c:v>1.200000000000017</c:v>
                </c:pt>
                <c:pt idx="129">
                  <c:v>1.199999999999988</c:v>
                </c:pt>
                <c:pt idx="130">
                  <c:v>-2.699999999999988</c:v>
                </c:pt>
                <c:pt idx="131">
                  <c:v>8.799999999999984</c:v>
                </c:pt>
                <c:pt idx="132">
                  <c:v>3.699999999999988</c:v>
                </c:pt>
                <c:pt idx="133">
                  <c:v>4.600000000000023</c:v>
                </c:pt>
                <c:pt idx="134">
                  <c:v>10.0</c:v>
                </c:pt>
                <c:pt idx="135">
                  <c:v>9.400000000000005</c:v>
                </c:pt>
                <c:pt idx="136">
                  <c:v>-3.199999999999988</c:v>
                </c:pt>
                <c:pt idx="137">
                  <c:v>16.5</c:v>
                </c:pt>
                <c:pt idx="138">
                  <c:v>8.6</c:v>
                </c:pt>
                <c:pt idx="139">
                  <c:v>7.199999999999989</c:v>
                </c:pt>
                <c:pt idx="140">
                  <c:v>11.8</c:v>
                </c:pt>
                <c:pt idx="141">
                  <c:v>13.5</c:v>
                </c:pt>
                <c:pt idx="142">
                  <c:v>8.89999999999998</c:v>
                </c:pt>
                <c:pt idx="143">
                  <c:v>-4.099999999999994</c:v>
                </c:pt>
                <c:pt idx="144">
                  <c:v>15.0</c:v>
                </c:pt>
                <c:pt idx="145">
                  <c:v>8.5</c:v>
                </c:pt>
                <c:pt idx="146">
                  <c:v>5.599999999999994</c:v>
                </c:pt>
                <c:pt idx="147">
                  <c:v>11.39999999999998</c:v>
                </c:pt>
                <c:pt idx="148">
                  <c:v>8.0</c:v>
                </c:pt>
                <c:pt idx="149">
                  <c:v>9.400000000000005</c:v>
                </c:pt>
                <c:pt idx="150">
                  <c:v>8.100000000000021</c:v>
                </c:pt>
                <c:pt idx="151">
                  <c:v>7.0</c:v>
                </c:pt>
                <c:pt idx="152">
                  <c:v>8.900000000000005</c:v>
                </c:pt>
                <c:pt idx="153">
                  <c:v>13.30000000000001</c:v>
                </c:pt>
                <c:pt idx="154">
                  <c:v>14.20000000000002</c:v>
                </c:pt>
                <c:pt idx="155">
                  <c:v>3.099999999999994</c:v>
                </c:pt>
                <c:pt idx="156">
                  <c:v>6.900000000000007</c:v>
                </c:pt>
                <c:pt idx="157">
                  <c:v>124.0</c:v>
                </c:pt>
                <c:pt idx="158">
                  <c:v>6.599999999999994</c:v>
                </c:pt>
                <c:pt idx="159">
                  <c:v>16.90000000000001</c:v>
                </c:pt>
                <c:pt idx="160">
                  <c:v>16.09999999999999</c:v>
                </c:pt>
                <c:pt idx="161">
                  <c:v>19.09999999999999</c:v>
                </c:pt>
                <c:pt idx="162">
                  <c:v>5.30000000000001</c:v>
                </c:pt>
                <c:pt idx="163">
                  <c:v>4.400000000000007</c:v>
                </c:pt>
                <c:pt idx="164">
                  <c:v>12.0</c:v>
                </c:pt>
                <c:pt idx="165">
                  <c:v>-0.700000000000017</c:v>
                </c:pt>
                <c:pt idx="166">
                  <c:v>13.5</c:v>
                </c:pt>
                <c:pt idx="167">
                  <c:v>7.200000000000017</c:v>
                </c:pt>
                <c:pt idx="168">
                  <c:v>6.0</c:v>
                </c:pt>
                <c:pt idx="169">
                  <c:v>8.600000000000021</c:v>
                </c:pt>
                <c:pt idx="170">
                  <c:v>7.80000000000001</c:v>
                </c:pt>
                <c:pt idx="171">
                  <c:v>9.1</c:v>
                </c:pt>
                <c:pt idx="172">
                  <c:v>12.30000000000001</c:v>
                </c:pt>
                <c:pt idx="173">
                  <c:v>16.70000000000002</c:v>
                </c:pt>
                <c:pt idx="174">
                  <c:v>18.7</c:v>
                </c:pt>
                <c:pt idx="175">
                  <c:v>12.2</c:v>
                </c:pt>
                <c:pt idx="176">
                  <c:v>11.2</c:v>
                </c:pt>
                <c:pt idx="177">
                  <c:v>9.5</c:v>
                </c:pt>
                <c:pt idx="178">
                  <c:v>11.90000000000001</c:v>
                </c:pt>
                <c:pt idx="179">
                  <c:v>13.2</c:v>
                </c:pt>
                <c:pt idx="180">
                  <c:v>13.70000000000002</c:v>
                </c:pt>
                <c:pt idx="181">
                  <c:v>9.89999999999998</c:v>
                </c:pt>
                <c:pt idx="182">
                  <c:v>8.900000000000005</c:v>
                </c:pt>
                <c:pt idx="183">
                  <c:v>4.5</c:v>
                </c:pt>
                <c:pt idx="184">
                  <c:v>9.300000000000014</c:v>
                </c:pt>
                <c:pt idx="185">
                  <c:v>15.1</c:v>
                </c:pt>
                <c:pt idx="186">
                  <c:v>21.5</c:v>
                </c:pt>
                <c:pt idx="187">
                  <c:v>9.0</c:v>
                </c:pt>
                <c:pt idx="188">
                  <c:v>4.400000000000007</c:v>
                </c:pt>
                <c:pt idx="189">
                  <c:v>7.099999999999994</c:v>
                </c:pt>
                <c:pt idx="190">
                  <c:v>4.099999999999994</c:v>
                </c:pt>
                <c:pt idx="191">
                  <c:v>5.399999999999991</c:v>
                </c:pt>
                <c:pt idx="192">
                  <c:v>4.5</c:v>
                </c:pt>
                <c:pt idx="193">
                  <c:v>9.5</c:v>
                </c:pt>
                <c:pt idx="194">
                  <c:v>16.09999999999999</c:v>
                </c:pt>
                <c:pt idx="195">
                  <c:v>0.400000000000006</c:v>
                </c:pt>
                <c:pt idx="196">
                  <c:v>14.6</c:v>
                </c:pt>
                <c:pt idx="197">
                  <c:v>-17.59999999999999</c:v>
                </c:pt>
                <c:pt idx="198">
                  <c:v>15.1</c:v>
                </c:pt>
                <c:pt idx="199">
                  <c:v>18.5</c:v>
                </c:pt>
                <c:pt idx="200">
                  <c:v>20.90000000000001</c:v>
                </c:pt>
                <c:pt idx="201">
                  <c:v>3.300000000000011</c:v>
                </c:pt>
                <c:pt idx="202">
                  <c:v>-0.0999999999999943</c:v>
                </c:pt>
                <c:pt idx="203">
                  <c:v>9.700000000000017</c:v>
                </c:pt>
                <c:pt idx="204">
                  <c:v>18.20000000000002</c:v>
                </c:pt>
                <c:pt idx="205">
                  <c:v>20.0</c:v>
                </c:pt>
                <c:pt idx="206">
                  <c:v>10.30000000000001</c:v>
                </c:pt>
                <c:pt idx="207">
                  <c:v>15.1</c:v>
                </c:pt>
                <c:pt idx="208">
                  <c:v>9.1</c:v>
                </c:pt>
                <c:pt idx="209">
                  <c:v>16.0</c:v>
                </c:pt>
                <c:pt idx="210">
                  <c:v>-1.300000000000012</c:v>
                </c:pt>
                <c:pt idx="211">
                  <c:v>10.0</c:v>
                </c:pt>
                <c:pt idx="212">
                  <c:v>11.80000000000001</c:v>
                </c:pt>
                <c:pt idx="213">
                  <c:v>7.5</c:v>
                </c:pt>
                <c:pt idx="214">
                  <c:v>12.90000000000001</c:v>
                </c:pt>
                <c:pt idx="215">
                  <c:v>12.2</c:v>
                </c:pt>
                <c:pt idx="216">
                  <c:v>6.5</c:v>
                </c:pt>
                <c:pt idx="217">
                  <c:v>6.0</c:v>
                </c:pt>
                <c:pt idx="218">
                  <c:v>6.099999999999994</c:v>
                </c:pt>
                <c:pt idx="219">
                  <c:v>10.7</c:v>
                </c:pt>
                <c:pt idx="220">
                  <c:v>8.1</c:v>
                </c:pt>
                <c:pt idx="221">
                  <c:v>13.1</c:v>
                </c:pt>
                <c:pt idx="222">
                  <c:v>6.80000000000001</c:v>
                </c:pt>
                <c:pt idx="223">
                  <c:v>9.6</c:v>
                </c:pt>
                <c:pt idx="224">
                  <c:v>7.900000000000007</c:v>
                </c:pt>
                <c:pt idx="225">
                  <c:v>9.5</c:v>
                </c:pt>
                <c:pt idx="226">
                  <c:v>10.6</c:v>
                </c:pt>
                <c:pt idx="227">
                  <c:v>8.6</c:v>
                </c:pt>
                <c:pt idx="228">
                  <c:v>9.19999999999999</c:v>
                </c:pt>
                <c:pt idx="229">
                  <c:v>9.799999999999984</c:v>
                </c:pt>
                <c:pt idx="230">
                  <c:v>11.40000000000001</c:v>
                </c:pt>
                <c:pt idx="231">
                  <c:v>13.0</c:v>
                </c:pt>
                <c:pt idx="232">
                  <c:v>14.39999999999998</c:v>
                </c:pt>
                <c:pt idx="233">
                  <c:v>11.8</c:v>
                </c:pt>
                <c:pt idx="234">
                  <c:v>8.900000000000005</c:v>
                </c:pt>
                <c:pt idx="235">
                  <c:v>10.60000000000002</c:v>
                </c:pt>
                <c:pt idx="236">
                  <c:v>9.5</c:v>
                </c:pt>
                <c:pt idx="237">
                  <c:v>9.6</c:v>
                </c:pt>
                <c:pt idx="238">
                  <c:v>8.0</c:v>
                </c:pt>
                <c:pt idx="239">
                  <c:v>6.099999999999994</c:v>
                </c:pt>
                <c:pt idx="240">
                  <c:v>7.600000000000023</c:v>
                </c:pt>
                <c:pt idx="241">
                  <c:v>6.099999999999994</c:v>
                </c:pt>
                <c:pt idx="242">
                  <c:v>9.0</c:v>
                </c:pt>
                <c:pt idx="243">
                  <c:v>7.899999999999977</c:v>
                </c:pt>
                <c:pt idx="244">
                  <c:v>7.5</c:v>
                </c:pt>
                <c:pt idx="245">
                  <c:v>10.0</c:v>
                </c:pt>
                <c:pt idx="246">
                  <c:v>10.80000000000001</c:v>
                </c:pt>
                <c:pt idx="247">
                  <c:v>13.7</c:v>
                </c:pt>
                <c:pt idx="248">
                  <c:v>9.900000000000005</c:v>
                </c:pt>
                <c:pt idx="249">
                  <c:v>10.0</c:v>
                </c:pt>
                <c:pt idx="250">
                  <c:v>5.30000000000001</c:v>
                </c:pt>
                <c:pt idx="251">
                  <c:v>6.80000000000001</c:v>
                </c:pt>
                <c:pt idx="252">
                  <c:v>11.1</c:v>
                </c:pt>
                <c:pt idx="253">
                  <c:v>6.599999999999994</c:v>
                </c:pt>
                <c:pt idx="254">
                  <c:v>8.700000000000017</c:v>
                </c:pt>
                <c:pt idx="255">
                  <c:v>11.3</c:v>
                </c:pt>
                <c:pt idx="256">
                  <c:v>14.10000000000001</c:v>
                </c:pt>
                <c:pt idx="257">
                  <c:v>11.1</c:v>
                </c:pt>
                <c:pt idx="258">
                  <c:v>15.6</c:v>
                </c:pt>
                <c:pt idx="259">
                  <c:v>14.10000000000002</c:v>
                </c:pt>
                <c:pt idx="260">
                  <c:v>12.40000000000001</c:v>
                </c:pt>
                <c:pt idx="261">
                  <c:v>11.6</c:v>
                </c:pt>
                <c:pt idx="262">
                  <c:v>11.40000000000001</c:v>
                </c:pt>
                <c:pt idx="263">
                  <c:v>-1.300000000000012</c:v>
                </c:pt>
                <c:pt idx="264">
                  <c:v>10.30000000000001</c:v>
                </c:pt>
                <c:pt idx="265">
                  <c:v>6.0</c:v>
                </c:pt>
                <c:pt idx="266">
                  <c:v>7.0</c:v>
                </c:pt>
                <c:pt idx="267">
                  <c:v>5.900000000000007</c:v>
                </c:pt>
                <c:pt idx="268">
                  <c:v>8.5</c:v>
                </c:pt>
                <c:pt idx="269">
                  <c:v>1.100000000000023</c:v>
                </c:pt>
                <c:pt idx="270">
                  <c:v>6.400000000000007</c:v>
                </c:pt>
                <c:pt idx="271">
                  <c:v>-3.400000000000006</c:v>
                </c:pt>
                <c:pt idx="272">
                  <c:v>13.0</c:v>
                </c:pt>
                <c:pt idx="273">
                  <c:v>11.3</c:v>
                </c:pt>
                <c:pt idx="274">
                  <c:v>4.299999999999983</c:v>
                </c:pt>
                <c:pt idx="275">
                  <c:v>14.5</c:v>
                </c:pt>
                <c:pt idx="276">
                  <c:v>11.6</c:v>
                </c:pt>
                <c:pt idx="277">
                  <c:v>11.5</c:v>
                </c:pt>
                <c:pt idx="278">
                  <c:v>9.799999999999984</c:v>
                </c:pt>
                <c:pt idx="279">
                  <c:v>10.5</c:v>
                </c:pt>
                <c:pt idx="280">
                  <c:v>11.4</c:v>
                </c:pt>
                <c:pt idx="281">
                  <c:v>13.2</c:v>
                </c:pt>
                <c:pt idx="282">
                  <c:v>12.4</c:v>
                </c:pt>
                <c:pt idx="283">
                  <c:v>13.30000000000001</c:v>
                </c:pt>
                <c:pt idx="284">
                  <c:v>12.30000000000001</c:v>
                </c:pt>
                <c:pt idx="285">
                  <c:v>6.900000000000007</c:v>
                </c:pt>
                <c:pt idx="286">
                  <c:v>8.6</c:v>
                </c:pt>
                <c:pt idx="287">
                  <c:v>11.20000000000002</c:v>
                </c:pt>
                <c:pt idx="288">
                  <c:v>6.899999999999977</c:v>
                </c:pt>
                <c:pt idx="289">
                  <c:v>4.0</c:v>
                </c:pt>
                <c:pt idx="290">
                  <c:v>23.79999999999999</c:v>
                </c:pt>
                <c:pt idx="291">
                  <c:v>10.5</c:v>
                </c:pt>
                <c:pt idx="292">
                  <c:v>9.300000000000014</c:v>
                </c:pt>
                <c:pt idx="293">
                  <c:v>1.400000000000006</c:v>
                </c:pt>
                <c:pt idx="294">
                  <c:v>10.2</c:v>
                </c:pt>
                <c:pt idx="295">
                  <c:v>11.6</c:v>
                </c:pt>
                <c:pt idx="296">
                  <c:v>7.200000000000017</c:v>
                </c:pt>
                <c:pt idx="297">
                  <c:v>9.700000000000017</c:v>
                </c:pt>
                <c:pt idx="298">
                  <c:v>9.5</c:v>
                </c:pt>
                <c:pt idx="299">
                  <c:v>10.60000000000002</c:v>
                </c:pt>
                <c:pt idx="300">
                  <c:v>8.6</c:v>
                </c:pt>
                <c:pt idx="301">
                  <c:v>7.80000000000001</c:v>
                </c:pt>
                <c:pt idx="302">
                  <c:v>6.600000000000008</c:v>
                </c:pt>
                <c:pt idx="303">
                  <c:v>11.20000000000002</c:v>
                </c:pt>
                <c:pt idx="304">
                  <c:v>3.0</c:v>
                </c:pt>
                <c:pt idx="305">
                  <c:v>7.799999999999983</c:v>
                </c:pt>
                <c:pt idx="306">
                  <c:v>11.1</c:v>
                </c:pt>
                <c:pt idx="307">
                  <c:v>1.400000000000006</c:v>
                </c:pt>
                <c:pt idx="308">
                  <c:v>7.80000000000001</c:v>
                </c:pt>
                <c:pt idx="309">
                  <c:v>6.400000000000007</c:v>
                </c:pt>
                <c:pt idx="310">
                  <c:v>11.80000000000001</c:v>
                </c:pt>
                <c:pt idx="311">
                  <c:v>19.0</c:v>
                </c:pt>
                <c:pt idx="312">
                  <c:v>8.300000000000014</c:v>
                </c:pt>
                <c:pt idx="313">
                  <c:v>9.299999999999984</c:v>
                </c:pt>
                <c:pt idx="314">
                  <c:v>10.1</c:v>
                </c:pt>
                <c:pt idx="315">
                  <c:v>5.099999999999994</c:v>
                </c:pt>
                <c:pt idx="316">
                  <c:v>0.100000000000023</c:v>
                </c:pt>
                <c:pt idx="317">
                  <c:v>2.199999999999988</c:v>
                </c:pt>
                <c:pt idx="318">
                  <c:v>1.400000000000006</c:v>
                </c:pt>
              </c:numCache>
            </c:numRef>
          </c:yVal>
          <c:smooth val="0"/>
        </c:ser>
        <c:ser>
          <c:idx val="2"/>
          <c:order val="2"/>
          <c:tx>
            <c:v>UNSTABLE</c:v>
          </c:tx>
          <c:spPr>
            <a:ln w="28575">
              <a:noFill/>
            </a:ln>
          </c:spPr>
          <c:xVal>
            <c:numRef>
              <c:f>ISU_diff_sorted2_shear!$U$2332:$U$2416</c:f>
              <c:numCache>
                <c:formatCode>General</c:formatCode>
                <c:ptCount val="85"/>
                <c:pt idx="0">
                  <c:v>4.208833</c:v>
                </c:pt>
                <c:pt idx="1">
                  <c:v>2.962167</c:v>
                </c:pt>
                <c:pt idx="2">
                  <c:v>3.9275</c:v>
                </c:pt>
                <c:pt idx="3">
                  <c:v>4.4705</c:v>
                </c:pt>
                <c:pt idx="4">
                  <c:v>3.675</c:v>
                </c:pt>
                <c:pt idx="5">
                  <c:v>2.865333</c:v>
                </c:pt>
                <c:pt idx="6">
                  <c:v>3.2985</c:v>
                </c:pt>
                <c:pt idx="7">
                  <c:v>3.160333000000001</c:v>
                </c:pt>
                <c:pt idx="8">
                  <c:v>2.946167</c:v>
                </c:pt>
                <c:pt idx="9">
                  <c:v>2.583667</c:v>
                </c:pt>
                <c:pt idx="10">
                  <c:v>2.619832999999998</c:v>
                </c:pt>
                <c:pt idx="11">
                  <c:v>3.096333</c:v>
                </c:pt>
                <c:pt idx="12">
                  <c:v>4.483333000000001</c:v>
                </c:pt>
                <c:pt idx="13">
                  <c:v>5.939000000000001</c:v>
                </c:pt>
                <c:pt idx="14">
                  <c:v>6.225333</c:v>
                </c:pt>
                <c:pt idx="15">
                  <c:v>3.429333</c:v>
                </c:pt>
                <c:pt idx="16">
                  <c:v>3.9805</c:v>
                </c:pt>
                <c:pt idx="17">
                  <c:v>3.722</c:v>
                </c:pt>
                <c:pt idx="18">
                  <c:v>4.161999999999995</c:v>
                </c:pt>
                <c:pt idx="19">
                  <c:v>3.979666999999996</c:v>
                </c:pt>
                <c:pt idx="20">
                  <c:v>3.193333000000001</c:v>
                </c:pt>
                <c:pt idx="21">
                  <c:v>5.304999999999989</c:v>
                </c:pt>
                <c:pt idx="22">
                  <c:v>3.613667</c:v>
                </c:pt>
                <c:pt idx="23">
                  <c:v>5.501</c:v>
                </c:pt>
                <c:pt idx="24">
                  <c:v>3.426</c:v>
                </c:pt>
                <c:pt idx="25">
                  <c:v>3.499666999999996</c:v>
                </c:pt>
                <c:pt idx="26">
                  <c:v>3.694333</c:v>
                </c:pt>
                <c:pt idx="27">
                  <c:v>3.311832999999996</c:v>
                </c:pt>
                <c:pt idx="28">
                  <c:v>3.619499999999999</c:v>
                </c:pt>
                <c:pt idx="29">
                  <c:v>3.981468999999997</c:v>
                </c:pt>
                <c:pt idx="30">
                  <c:v>4.283</c:v>
                </c:pt>
                <c:pt idx="31">
                  <c:v>4.977667000000002</c:v>
                </c:pt>
                <c:pt idx="32">
                  <c:v>4.7855</c:v>
                </c:pt>
                <c:pt idx="33">
                  <c:v>4.327999999999988</c:v>
                </c:pt>
                <c:pt idx="34">
                  <c:v>3.498167</c:v>
                </c:pt>
                <c:pt idx="35">
                  <c:v>3.275167</c:v>
                </c:pt>
                <c:pt idx="36">
                  <c:v>2.575333</c:v>
                </c:pt>
                <c:pt idx="37">
                  <c:v>2.621833</c:v>
                </c:pt>
                <c:pt idx="38">
                  <c:v>2.37166699999999</c:v>
                </c:pt>
                <c:pt idx="39">
                  <c:v>2.568167</c:v>
                </c:pt>
                <c:pt idx="40">
                  <c:v>2.293667</c:v>
                </c:pt>
                <c:pt idx="41">
                  <c:v>3.002</c:v>
                </c:pt>
                <c:pt idx="42">
                  <c:v>3.9735</c:v>
                </c:pt>
                <c:pt idx="43">
                  <c:v>2.056832999999997</c:v>
                </c:pt>
                <c:pt idx="44">
                  <c:v>2.083833</c:v>
                </c:pt>
                <c:pt idx="45">
                  <c:v>2.893666999999997</c:v>
                </c:pt>
                <c:pt idx="46">
                  <c:v>3.936166999999997</c:v>
                </c:pt>
                <c:pt idx="47">
                  <c:v>3.9295</c:v>
                </c:pt>
                <c:pt idx="48">
                  <c:v>3.448167</c:v>
                </c:pt>
                <c:pt idx="49">
                  <c:v>4.092</c:v>
                </c:pt>
                <c:pt idx="50">
                  <c:v>4.476833000000001</c:v>
                </c:pt>
                <c:pt idx="51">
                  <c:v>3.514167</c:v>
                </c:pt>
                <c:pt idx="52">
                  <c:v>3.809</c:v>
                </c:pt>
                <c:pt idx="53">
                  <c:v>3.414167</c:v>
                </c:pt>
                <c:pt idx="54">
                  <c:v>4.458333</c:v>
                </c:pt>
                <c:pt idx="55">
                  <c:v>4.392166999999989</c:v>
                </c:pt>
                <c:pt idx="56">
                  <c:v>4.672499999999998</c:v>
                </c:pt>
                <c:pt idx="57">
                  <c:v>4.4475</c:v>
                </c:pt>
                <c:pt idx="58">
                  <c:v>4.165332999999989</c:v>
                </c:pt>
                <c:pt idx="59">
                  <c:v>4.189667000000001</c:v>
                </c:pt>
                <c:pt idx="60">
                  <c:v>4.837167</c:v>
                </c:pt>
                <c:pt idx="61">
                  <c:v>4.061666</c:v>
                </c:pt>
                <c:pt idx="62">
                  <c:v>4.12683299999999</c:v>
                </c:pt>
                <c:pt idx="63">
                  <c:v>4.625667</c:v>
                </c:pt>
                <c:pt idx="64">
                  <c:v>5.731167000000001</c:v>
                </c:pt>
                <c:pt idx="65">
                  <c:v>5.795333</c:v>
                </c:pt>
                <c:pt idx="66">
                  <c:v>5.887166999999994</c:v>
                </c:pt>
                <c:pt idx="67">
                  <c:v>5.983167</c:v>
                </c:pt>
                <c:pt idx="68">
                  <c:v>5.941</c:v>
                </c:pt>
                <c:pt idx="69">
                  <c:v>5.379667000000003</c:v>
                </c:pt>
                <c:pt idx="70">
                  <c:v>4.580167</c:v>
                </c:pt>
                <c:pt idx="71">
                  <c:v>4.828667</c:v>
                </c:pt>
                <c:pt idx="72">
                  <c:v>5.343167</c:v>
                </c:pt>
                <c:pt idx="73">
                  <c:v>4.057832999999989</c:v>
                </c:pt>
                <c:pt idx="74">
                  <c:v>4.814332999999989</c:v>
                </c:pt>
                <c:pt idx="75">
                  <c:v>4.757832999999989</c:v>
                </c:pt>
                <c:pt idx="76">
                  <c:v>4.303833</c:v>
                </c:pt>
                <c:pt idx="77">
                  <c:v>5.607499999999995</c:v>
                </c:pt>
                <c:pt idx="78">
                  <c:v>4.597999999999995</c:v>
                </c:pt>
                <c:pt idx="79">
                  <c:v>5.1815</c:v>
                </c:pt>
                <c:pt idx="80">
                  <c:v>4.2235</c:v>
                </c:pt>
                <c:pt idx="81">
                  <c:v>4.168499999999995</c:v>
                </c:pt>
                <c:pt idx="82">
                  <c:v>4.231833000000001</c:v>
                </c:pt>
                <c:pt idx="83">
                  <c:v>5.867166999999988</c:v>
                </c:pt>
                <c:pt idx="84">
                  <c:v>5.328165999999989</c:v>
                </c:pt>
              </c:numCache>
            </c:numRef>
          </c:xVal>
          <c:yVal>
            <c:numRef>
              <c:f>ISU_diff_sorted2_shear!$AK$2332:$AK$2416</c:f>
              <c:numCache>
                <c:formatCode>General</c:formatCode>
                <c:ptCount val="85"/>
                <c:pt idx="0">
                  <c:v>27.09999999999999</c:v>
                </c:pt>
                <c:pt idx="1">
                  <c:v>-0.599999999999994</c:v>
                </c:pt>
                <c:pt idx="2">
                  <c:v>7.099999999999994</c:v>
                </c:pt>
                <c:pt idx="3">
                  <c:v>9.400000000000005</c:v>
                </c:pt>
                <c:pt idx="4">
                  <c:v>-1.599999999999994</c:v>
                </c:pt>
                <c:pt idx="5">
                  <c:v>7.5</c:v>
                </c:pt>
                <c:pt idx="6">
                  <c:v>23.19999999999999</c:v>
                </c:pt>
                <c:pt idx="7">
                  <c:v>11.6</c:v>
                </c:pt>
                <c:pt idx="8">
                  <c:v>18.49999999999999</c:v>
                </c:pt>
                <c:pt idx="9">
                  <c:v>13.70000000000002</c:v>
                </c:pt>
                <c:pt idx="10">
                  <c:v>18.30000000000001</c:v>
                </c:pt>
                <c:pt idx="11">
                  <c:v>-1.800000000000012</c:v>
                </c:pt>
                <c:pt idx="12">
                  <c:v>18.79999999999998</c:v>
                </c:pt>
                <c:pt idx="13">
                  <c:v>10.20000000000002</c:v>
                </c:pt>
                <c:pt idx="14">
                  <c:v>6.599999999999994</c:v>
                </c:pt>
                <c:pt idx="15">
                  <c:v>0.0999999999999943</c:v>
                </c:pt>
                <c:pt idx="16">
                  <c:v>1.799999999999982</c:v>
                </c:pt>
                <c:pt idx="17">
                  <c:v>4.700000000000017</c:v>
                </c:pt>
                <c:pt idx="18">
                  <c:v>-0.599999999999994</c:v>
                </c:pt>
                <c:pt idx="19">
                  <c:v>-8.1</c:v>
                </c:pt>
                <c:pt idx="20">
                  <c:v>14.6</c:v>
                </c:pt>
                <c:pt idx="21">
                  <c:v>8.400000000000005</c:v>
                </c:pt>
                <c:pt idx="22">
                  <c:v>10.3</c:v>
                </c:pt>
                <c:pt idx="23">
                  <c:v>5.0</c:v>
                </c:pt>
                <c:pt idx="24">
                  <c:v>17.30000000000001</c:v>
                </c:pt>
                <c:pt idx="25">
                  <c:v>-2.400000000000006</c:v>
                </c:pt>
                <c:pt idx="26">
                  <c:v>17.09999999999999</c:v>
                </c:pt>
                <c:pt idx="27">
                  <c:v>13.3</c:v>
                </c:pt>
                <c:pt idx="28">
                  <c:v>4.099999999999994</c:v>
                </c:pt>
                <c:pt idx="29">
                  <c:v>18.70000000000002</c:v>
                </c:pt>
                <c:pt idx="30">
                  <c:v>2.0</c:v>
                </c:pt>
                <c:pt idx="31">
                  <c:v>2.300000000000011</c:v>
                </c:pt>
                <c:pt idx="32">
                  <c:v>2.599999999999994</c:v>
                </c:pt>
                <c:pt idx="33">
                  <c:v>3.699999999999988</c:v>
                </c:pt>
                <c:pt idx="34">
                  <c:v>8.600000000000021</c:v>
                </c:pt>
                <c:pt idx="35">
                  <c:v>18.70000000000002</c:v>
                </c:pt>
                <c:pt idx="36">
                  <c:v>7.199999999999989</c:v>
                </c:pt>
                <c:pt idx="37">
                  <c:v>10.8</c:v>
                </c:pt>
                <c:pt idx="38">
                  <c:v>15.90000000000001</c:v>
                </c:pt>
                <c:pt idx="39">
                  <c:v>1.099999999999994</c:v>
                </c:pt>
                <c:pt idx="40">
                  <c:v>13.1</c:v>
                </c:pt>
                <c:pt idx="41">
                  <c:v>-10.1</c:v>
                </c:pt>
                <c:pt idx="42">
                  <c:v>19.89999999999998</c:v>
                </c:pt>
                <c:pt idx="43">
                  <c:v>-3.799999999999983</c:v>
                </c:pt>
                <c:pt idx="44">
                  <c:v>-0.300000000000011</c:v>
                </c:pt>
                <c:pt idx="45">
                  <c:v>7.900000000000007</c:v>
                </c:pt>
                <c:pt idx="46">
                  <c:v>4.0</c:v>
                </c:pt>
                <c:pt idx="47">
                  <c:v>9.300000000000014</c:v>
                </c:pt>
                <c:pt idx="48">
                  <c:v>6.30000000000001</c:v>
                </c:pt>
                <c:pt idx="49">
                  <c:v>8.19999999999999</c:v>
                </c:pt>
                <c:pt idx="50">
                  <c:v>12.6</c:v>
                </c:pt>
                <c:pt idx="51">
                  <c:v>18.5</c:v>
                </c:pt>
                <c:pt idx="52">
                  <c:v>15.0</c:v>
                </c:pt>
                <c:pt idx="53">
                  <c:v>-4.200000000000017</c:v>
                </c:pt>
                <c:pt idx="54">
                  <c:v>14.5</c:v>
                </c:pt>
                <c:pt idx="55">
                  <c:v>6.700000000000017</c:v>
                </c:pt>
                <c:pt idx="56">
                  <c:v>5.900000000000007</c:v>
                </c:pt>
                <c:pt idx="57">
                  <c:v>8.800000000000014</c:v>
                </c:pt>
                <c:pt idx="58">
                  <c:v>12.70000000000002</c:v>
                </c:pt>
                <c:pt idx="59">
                  <c:v>9.900000000000005</c:v>
                </c:pt>
                <c:pt idx="60">
                  <c:v>8.400000000000005</c:v>
                </c:pt>
                <c:pt idx="61">
                  <c:v>6.899999999999977</c:v>
                </c:pt>
                <c:pt idx="62">
                  <c:v>-4.400000000000007</c:v>
                </c:pt>
                <c:pt idx="63">
                  <c:v>-2.099999999999994</c:v>
                </c:pt>
                <c:pt idx="64">
                  <c:v>2.0</c:v>
                </c:pt>
                <c:pt idx="65">
                  <c:v>8.600000000000021</c:v>
                </c:pt>
                <c:pt idx="66">
                  <c:v>8.0</c:v>
                </c:pt>
                <c:pt idx="67">
                  <c:v>3.0</c:v>
                </c:pt>
                <c:pt idx="68">
                  <c:v>10.5</c:v>
                </c:pt>
                <c:pt idx="69">
                  <c:v>3.899999999999977</c:v>
                </c:pt>
                <c:pt idx="70">
                  <c:v>2.299999999999983</c:v>
                </c:pt>
                <c:pt idx="71">
                  <c:v>5.599999999999994</c:v>
                </c:pt>
                <c:pt idx="72">
                  <c:v>10.0</c:v>
                </c:pt>
                <c:pt idx="73">
                  <c:v>8.900000000000005</c:v>
                </c:pt>
                <c:pt idx="74">
                  <c:v>6.799999999999983</c:v>
                </c:pt>
                <c:pt idx="75">
                  <c:v>4.900000000000007</c:v>
                </c:pt>
                <c:pt idx="76">
                  <c:v>15.5</c:v>
                </c:pt>
                <c:pt idx="77">
                  <c:v>-3.300000000000011</c:v>
                </c:pt>
                <c:pt idx="78">
                  <c:v>-0.0999999999999943</c:v>
                </c:pt>
                <c:pt idx="79">
                  <c:v>8.299999999999984</c:v>
                </c:pt>
                <c:pt idx="80">
                  <c:v>18.0</c:v>
                </c:pt>
                <c:pt idx="81">
                  <c:v>7.5</c:v>
                </c:pt>
                <c:pt idx="82">
                  <c:v>-4.199999999999989</c:v>
                </c:pt>
                <c:pt idx="83">
                  <c:v>-1.799999999999982</c:v>
                </c:pt>
                <c:pt idx="84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951704"/>
        <c:axId val="838621512"/>
      </c:scatterChart>
      <c:valAx>
        <c:axId val="472951704"/>
        <c:scaling>
          <c:orientation val="minMax"/>
          <c:max val="13.0"/>
          <c:min val="2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Turbine B3 80-m wind speed,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838621512"/>
        <c:crosses val="autoZero"/>
        <c:crossBetween val="midCat"/>
        <c:majorUnit val="2.0"/>
        <c:minorUnit val="0.4"/>
      </c:valAx>
      <c:valAx>
        <c:axId val="838621512"/>
        <c:scaling>
          <c:orientation val="minMax"/>
          <c:max val="60.0"/>
          <c:min val="-4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kern="1200" baseline="0" dirty="0">
                    <a:solidFill>
                      <a:srgbClr val="000000"/>
                    </a:solidFill>
                  </a:rPr>
                  <a:t>Wind direction difference (degrees)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0171339563862928"/>
              <c:y val="0.186403508771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2951704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NCAR 1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daytime!$A$4:$A$50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xVal>
          <c:yVal>
            <c:numRef>
              <c:f>daytime!$M$4:$M$50</c:f>
              <c:numCache>
                <c:formatCode>General</c:formatCode>
                <c:ptCount val="47"/>
                <c:pt idx="0">
                  <c:v>1660.3</c:v>
                </c:pt>
                <c:pt idx="1">
                  <c:v>2913.1</c:v>
                </c:pt>
                <c:pt idx="2">
                  <c:v>4735.200000000001</c:v>
                </c:pt>
                <c:pt idx="3">
                  <c:v>5115.440000000001</c:v>
                </c:pt>
                <c:pt idx="4">
                  <c:v>7269.240000000002</c:v>
                </c:pt>
                <c:pt idx="5">
                  <c:v>8115.960000000002</c:v>
                </c:pt>
                <c:pt idx="6">
                  <c:v>9573.859999999975</c:v>
                </c:pt>
                <c:pt idx="7">
                  <c:v>11080.86</c:v>
                </c:pt>
                <c:pt idx="8">
                  <c:v>12886.96</c:v>
                </c:pt>
                <c:pt idx="9">
                  <c:v>14833.26</c:v>
                </c:pt>
                <c:pt idx="10">
                  <c:v>15866.26</c:v>
                </c:pt>
                <c:pt idx="11">
                  <c:v>17234.26000000001</c:v>
                </c:pt>
                <c:pt idx="12">
                  <c:v>17841.97</c:v>
                </c:pt>
                <c:pt idx="13">
                  <c:v>20467.17</c:v>
                </c:pt>
                <c:pt idx="14">
                  <c:v>22055.17</c:v>
                </c:pt>
                <c:pt idx="15">
                  <c:v>23729.97</c:v>
                </c:pt>
                <c:pt idx="16">
                  <c:v>24389.87</c:v>
                </c:pt>
                <c:pt idx="17">
                  <c:v>25020.18</c:v>
                </c:pt>
                <c:pt idx="18">
                  <c:v>25912.49000000001</c:v>
                </c:pt>
                <c:pt idx="19">
                  <c:v>26839.10000000001</c:v>
                </c:pt>
                <c:pt idx="20">
                  <c:v>27304.83</c:v>
                </c:pt>
                <c:pt idx="21">
                  <c:v>27884.73000000001</c:v>
                </c:pt>
                <c:pt idx="22">
                  <c:v>28975.13</c:v>
                </c:pt>
                <c:pt idx="23">
                  <c:v>30427.53000000001</c:v>
                </c:pt>
                <c:pt idx="24">
                  <c:v>31740.43000000001</c:v>
                </c:pt>
                <c:pt idx="25">
                  <c:v>31740.43000000001</c:v>
                </c:pt>
                <c:pt idx="26">
                  <c:v>33171.73</c:v>
                </c:pt>
                <c:pt idx="27">
                  <c:v>34135.23</c:v>
                </c:pt>
                <c:pt idx="28">
                  <c:v>34622.01000000001</c:v>
                </c:pt>
                <c:pt idx="29">
                  <c:v>35626.01000000001</c:v>
                </c:pt>
                <c:pt idx="30">
                  <c:v>36939.91000000001</c:v>
                </c:pt>
                <c:pt idx="31">
                  <c:v>38634.81000000001</c:v>
                </c:pt>
                <c:pt idx="32">
                  <c:v>39729.11000000002</c:v>
                </c:pt>
                <c:pt idx="33">
                  <c:v>40435.14000000001</c:v>
                </c:pt>
                <c:pt idx="34">
                  <c:v>42447.44000000002</c:v>
                </c:pt>
                <c:pt idx="35">
                  <c:v>42790.52</c:v>
                </c:pt>
                <c:pt idx="36">
                  <c:v>43319.57000000002</c:v>
                </c:pt>
                <c:pt idx="37">
                  <c:v>44849.17000000002</c:v>
                </c:pt>
                <c:pt idx="38">
                  <c:v>46742.77</c:v>
                </c:pt>
                <c:pt idx="39">
                  <c:v>48796.37000000002</c:v>
                </c:pt>
                <c:pt idx="40">
                  <c:v>51085.57000000001</c:v>
                </c:pt>
                <c:pt idx="41">
                  <c:v>53191.07000000001</c:v>
                </c:pt>
                <c:pt idx="42">
                  <c:v>55177.37000000002</c:v>
                </c:pt>
                <c:pt idx="43">
                  <c:v>56749.77</c:v>
                </c:pt>
                <c:pt idx="44">
                  <c:v>59530.97000000002</c:v>
                </c:pt>
                <c:pt idx="45">
                  <c:v>61461.57000000002</c:v>
                </c:pt>
                <c:pt idx="46">
                  <c:v>63530.37000000003</c:v>
                </c:pt>
              </c:numCache>
            </c:numRef>
          </c:yVal>
          <c:smooth val="1"/>
        </c:ser>
        <c:ser>
          <c:idx val="1"/>
          <c:order val="1"/>
          <c:tx>
            <c:v>NCAR3</c:v>
          </c:tx>
          <c:spPr>
            <a:ln>
              <a:solidFill>
                <a:srgbClr val="00CC00"/>
              </a:solidFill>
            </a:ln>
          </c:spPr>
          <c:marker>
            <c:symbol val="none"/>
          </c:marker>
          <c:xVal>
            <c:numRef>
              <c:f>daytime!$A$4:$A$50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xVal>
          <c:yVal>
            <c:numRef>
              <c:f>daytime!$N$4:$N$50</c:f>
              <c:numCache>
                <c:formatCode>General</c:formatCode>
                <c:ptCount val="47"/>
                <c:pt idx="0">
                  <c:v>1352.65</c:v>
                </c:pt>
                <c:pt idx="1">
                  <c:v>2279.2</c:v>
                </c:pt>
                <c:pt idx="2">
                  <c:v>3838.7</c:v>
                </c:pt>
                <c:pt idx="3">
                  <c:v>4139.39</c:v>
                </c:pt>
                <c:pt idx="4">
                  <c:v>5935.29</c:v>
                </c:pt>
                <c:pt idx="5">
                  <c:v>6704.620000000001</c:v>
                </c:pt>
                <c:pt idx="6">
                  <c:v>8190.320000000001</c:v>
                </c:pt>
                <c:pt idx="7">
                  <c:v>9598.719999999987</c:v>
                </c:pt>
                <c:pt idx="8">
                  <c:v>11654.72</c:v>
                </c:pt>
                <c:pt idx="9">
                  <c:v>13330.22</c:v>
                </c:pt>
                <c:pt idx="10">
                  <c:v>14335.22</c:v>
                </c:pt>
                <c:pt idx="11">
                  <c:v>15813.72</c:v>
                </c:pt>
                <c:pt idx="12">
                  <c:v>16422.8</c:v>
                </c:pt>
                <c:pt idx="13">
                  <c:v>19202.59999999999</c:v>
                </c:pt>
                <c:pt idx="14">
                  <c:v>20961.89999999999</c:v>
                </c:pt>
                <c:pt idx="15">
                  <c:v>22524.1</c:v>
                </c:pt>
                <c:pt idx="16">
                  <c:v>23093.5</c:v>
                </c:pt>
                <c:pt idx="17">
                  <c:v>23743.57</c:v>
                </c:pt>
                <c:pt idx="18">
                  <c:v>24853.54</c:v>
                </c:pt>
                <c:pt idx="19">
                  <c:v>26099.44000000001</c:v>
                </c:pt>
                <c:pt idx="20">
                  <c:v>26826.93</c:v>
                </c:pt>
                <c:pt idx="21">
                  <c:v>27496.43</c:v>
                </c:pt>
                <c:pt idx="22">
                  <c:v>28761.32999999999</c:v>
                </c:pt>
                <c:pt idx="23">
                  <c:v>30334.82999999999</c:v>
                </c:pt>
                <c:pt idx="24">
                  <c:v>31687.03</c:v>
                </c:pt>
                <c:pt idx="25">
                  <c:v>31687.03</c:v>
                </c:pt>
                <c:pt idx="26">
                  <c:v>33467.93</c:v>
                </c:pt>
                <c:pt idx="27">
                  <c:v>34565.03</c:v>
                </c:pt>
                <c:pt idx="28">
                  <c:v>35111.93</c:v>
                </c:pt>
                <c:pt idx="29">
                  <c:v>36237.73</c:v>
                </c:pt>
                <c:pt idx="30">
                  <c:v>37778.83</c:v>
                </c:pt>
                <c:pt idx="31">
                  <c:v>39617.53</c:v>
                </c:pt>
                <c:pt idx="32">
                  <c:v>40774.43</c:v>
                </c:pt>
                <c:pt idx="33">
                  <c:v>41914.2</c:v>
                </c:pt>
                <c:pt idx="34">
                  <c:v>44297.9</c:v>
                </c:pt>
                <c:pt idx="35">
                  <c:v>44703.8</c:v>
                </c:pt>
                <c:pt idx="36">
                  <c:v>45276.03</c:v>
                </c:pt>
                <c:pt idx="37">
                  <c:v>46866.03</c:v>
                </c:pt>
                <c:pt idx="38">
                  <c:v>48885.53</c:v>
                </c:pt>
                <c:pt idx="39">
                  <c:v>51026.13</c:v>
                </c:pt>
                <c:pt idx="40">
                  <c:v>53652.73</c:v>
                </c:pt>
                <c:pt idx="41">
                  <c:v>55927.33</c:v>
                </c:pt>
                <c:pt idx="42">
                  <c:v>58214.53</c:v>
                </c:pt>
                <c:pt idx="43">
                  <c:v>60254.43</c:v>
                </c:pt>
                <c:pt idx="44">
                  <c:v>63401.83</c:v>
                </c:pt>
                <c:pt idx="45">
                  <c:v>65424.63</c:v>
                </c:pt>
                <c:pt idx="46">
                  <c:v>67628.43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4366136"/>
        <c:axId val="821919768"/>
      </c:scatterChart>
      <c:scatterChart>
        <c:scatterStyle val="smoothMarker"/>
        <c:varyColors val="0"/>
        <c:ser>
          <c:idx val="2"/>
          <c:order val="2"/>
          <c:tx>
            <c:v>Normalized difference</c:v>
          </c:tx>
          <c:spPr>
            <a:ln>
              <a:solidFill>
                <a:prstClr val="black"/>
              </a:solidFill>
              <a:prstDash val="dash"/>
            </a:ln>
          </c:spPr>
          <c:marker>
            <c:symbol val="none"/>
          </c:marker>
          <c:xVal>
            <c:numRef>
              <c:f>daytime!$A$4:$A$50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xVal>
          <c:yVal>
            <c:numRef>
              <c:f>daytime!$O$4:$O$50</c:f>
              <c:numCache>
                <c:formatCode>General</c:formatCode>
                <c:ptCount val="47"/>
                <c:pt idx="0">
                  <c:v>-0.185297837740167</c:v>
                </c:pt>
                <c:pt idx="1">
                  <c:v>-0.217603240534139</c:v>
                </c:pt>
                <c:pt idx="2">
                  <c:v>-0.189326744382497</c:v>
                </c:pt>
                <c:pt idx="3">
                  <c:v>-0.190804701061883</c:v>
                </c:pt>
                <c:pt idx="4">
                  <c:v>-0.18350611618271</c:v>
                </c:pt>
                <c:pt idx="5">
                  <c:v>-0.173896864942656</c:v>
                </c:pt>
                <c:pt idx="6">
                  <c:v>-0.144512244799903</c:v>
                </c:pt>
                <c:pt idx="7">
                  <c:v>-0.133756766171579</c:v>
                </c:pt>
                <c:pt idx="8">
                  <c:v>-0.0956191374847134</c:v>
                </c:pt>
                <c:pt idx="9">
                  <c:v>-0.101329040278402</c:v>
                </c:pt>
                <c:pt idx="10">
                  <c:v>-0.0964965908790101</c:v>
                </c:pt>
                <c:pt idx="11">
                  <c:v>-0.0824253550776188</c:v>
                </c:pt>
                <c:pt idx="12">
                  <c:v>-0.0795411044856594</c:v>
                </c:pt>
                <c:pt idx="13">
                  <c:v>-0.0617852883422575</c:v>
                </c:pt>
                <c:pt idx="14">
                  <c:v>-0.0495697834113273</c:v>
                </c:pt>
                <c:pt idx="15">
                  <c:v>-0.0508163305726894</c:v>
                </c:pt>
                <c:pt idx="16">
                  <c:v>-0.0531519848199274</c:v>
                </c:pt>
                <c:pt idx="17">
                  <c:v>-0.0510232140616096</c:v>
                </c:pt>
                <c:pt idx="18">
                  <c:v>-0.0408663930019849</c:v>
                </c:pt>
                <c:pt idx="19">
                  <c:v>-0.0275590463167544</c:v>
                </c:pt>
                <c:pt idx="20">
                  <c:v>-0.0175023979273998</c:v>
                </c:pt>
                <c:pt idx="21">
                  <c:v>-0.013925184142002</c:v>
                </c:pt>
                <c:pt idx="22">
                  <c:v>-0.00737874170021003</c:v>
                </c:pt>
                <c:pt idx="23">
                  <c:v>-0.00304658314362053</c:v>
                </c:pt>
                <c:pt idx="24">
                  <c:v>-0.0016823968673395</c:v>
                </c:pt>
                <c:pt idx="25">
                  <c:v>-0.0016823968673395</c:v>
                </c:pt>
                <c:pt idx="26">
                  <c:v>0.00892929009129128</c:v>
                </c:pt>
                <c:pt idx="27">
                  <c:v>0.0125910972329757</c:v>
                </c:pt>
                <c:pt idx="28">
                  <c:v>0.0141505360318477</c:v>
                </c:pt>
                <c:pt idx="29">
                  <c:v>0.0171706009177001</c:v>
                </c:pt>
                <c:pt idx="30">
                  <c:v>0.0227103964248963</c:v>
                </c:pt>
                <c:pt idx="31">
                  <c:v>0.0254361287139755</c:v>
                </c:pt>
                <c:pt idx="32">
                  <c:v>0.0263111859289067</c:v>
                </c:pt>
                <c:pt idx="33">
                  <c:v>0.0365785799183577</c:v>
                </c:pt>
                <c:pt idx="34">
                  <c:v>0.0435941484339215</c:v>
                </c:pt>
                <c:pt idx="35">
                  <c:v>0.0447127073940671</c:v>
                </c:pt>
                <c:pt idx="36">
                  <c:v>0.0451634215205732</c:v>
                </c:pt>
                <c:pt idx="37">
                  <c:v>0.0449698400215651</c:v>
                </c:pt>
                <c:pt idx="38">
                  <c:v>0.0458415280052932</c:v>
                </c:pt>
                <c:pt idx="39">
                  <c:v>0.0456952023275498</c:v>
                </c:pt>
                <c:pt idx="40">
                  <c:v>0.0502521553542415</c:v>
                </c:pt>
                <c:pt idx="41">
                  <c:v>0.0514420935694653</c:v>
                </c:pt>
                <c:pt idx="42">
                  <c:v>0.0550435803663707</c:v>
                </c:pt>
                <c:pt idx="43">
                  <c:v>0.0617563736381658</c:v>
                </c:pt>
                <c:pt idx="44">
                  <c:v>0.0650226260381776</c:v>
                </c:pt>
                <c:pt idx="45">
                  <c:v>0.0644802923192489</c:v>
                </c:pt>
                <c:pt idx="46">
                  <c:v>0.0645055270416333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1890808"/>
        <c:axId val="893527608"/>
      </c:scatterChart>
      <c:valAx>
        <c:axId val="894366136"/>
        <c:scaling>
          <c:orientation val="minMax"/>
          <c:max val="40770.0"/>
          <c:min val="40724.0"/>
        </c:scaling>
        <c:delete val="0"/>
        <c:axPos val="b"/>
        <c:numFmt formatCode="m/d/yyyy" sourceLinked="1"/>
        <c:majorTickMark val="out"/>
        <c:minorTickMark val="none"/>
        <c:tickLblPos val="low"/>
        <c:crossAx val="821919768"/>
        <c:crosses val="autoZero"/>
        <c:crossBetween val="midCat"/>
      </c:valAx>
      <c:valAx>
        <c:axId val="821919768"/>
        <c:scaling>
          <c:orientation val="minMax"/>
          <c:max val="120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Accumulated daytime sensible heat flux (W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4366136"/>
        <c:crosses val="autoZero"/>
        <c:crossBetween val="midCat"/>
      </c:valAx>
      <c:valAx>
        <c:axId val="89352760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difference (NCAR 3-NCAR 1)/NCAR 1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21890808"/>
        <c:crosses val="max"/>
        <c:crossBetween val="midCat"/>
      </c:valAx>
      <c:valAx>
        <c:axId val="8218908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893527608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NLAE_1</c:v>
          </c:tx>
          <c:invertIfNegative val="0"/>
          <c:cat>
            <c:numRef>
              <c:f>daytime!$A$4:$A$72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cat>
          <c:val>
            <c:numRef>
              <c:f>daytime!$H$4:$H$72</c:f>
              <c:numCache>
                <c:formatCode>General</c:formatCode>
                <c:ptCount val="69"/>
                <c:pt idx="0">
                  <c:v>7113.6</c:v>
                </c:pt>
                <c:pt idx="1">
                  <c:v>3222.7</c:v>
                </c:pt>
                <c:pt idx="2">
                  <c:v>6816.8</c:v>
                </c:pt>
                <c:pt idx="3">
                  <c:v>2194.1</c:v>
                </c:pt>
                <c:pt idx="4">
                  <c:v>2433.699999999999</c:v>
                </c:pt>
                <c:pt idx="5">
                  <c:v>5116.6</c:v>
                </c:pt>
                <c:pt idx="6">
                  <c:v>2966.8</c:v>
                </c:pt>
                <c:pt idx="7">
                  <c:v>5274.700000000001</c:v>
                </c:pt>
                <c:pt idx="8">
                  <c:v>8182.6</c:v>
                </c:pt>
                <c:pt idx="9">
                  <c:v>7788.900000000001</c:v>
                </c:pt>
                <c:pt idx="10">
                  <c:v>4441.800000000001</c:v>
                </c:pt>
                <c:pt idx="11">
                  <c:v>1705.1</c:v>
                </c:pt>
                <c:pt idx="12">
                  <c:v>5356.900000000001</c:v>
                </c:pt>
                <c:pt idx="13">
                  <c:v>6444.9</c:v>
                </c:pt>
                <c:pt idx="14">
                  <c:v>9234.300000000001</c:v>
                </c:pt>
                <c:pt idx="15">
                  <c:v>7486.100000000001</c:v>
                </c:pt>
                <c:pt idx="16">
                  <c:v>7686.3</c:v>
                </c:pt>
                <c:pt idx="17">
                  <c:v>7718.500000000001</c:v>
                </c:pt>
                <c:pt idx="18">
                  <c:v>2437.3</c:v>
                </c:pt>
                <c:pt idx="19">
                  <c:v>3979.599999999999</c:v>
                </c:pt>
                <c:pt idx="20">
                  <c:v>5408.7</c:v>
                </c:pt>
                <c:pt idx="21">
                  <c:v>6348.6</c:v>
                </c:pt>
                <c:pt idx="22">
                  <c:v>4109.8</c:v>
                </c:pt>
                <c:pt idx="23">
                  <c:v>5675.700000000001</c:v>
                </c:pt>
                <c:pt idx="24">
                  <c:v>6733.3</c:v>
                </c:pt>
                <c:pt idx="25">
                  <c:v>5994.5</c:v>
                </c:pt>
                <c:pt idx="26">
                  <c:v>7187.200000000001</c:v>
                </c:pt>
                <c:pt idx="27">
                  <c:v>5946.200000000001</c:v>
                </c:pt>
                <c:pt idx="28">
                  <c:v>4808.3</c:v>
                </c:pt>
                <c:pt idx="29">
                  <c:v>2691.0</c:v>
                </c:pt>
                <c:pt idx="30">
                  <c:v>6201.4</c:v>
                </c:pt>
                <c:pt idx="31">
                  <c:v>7025.8</c:v>
                </c:pt>
                <c:pt idx="32">
                  <c:v>2689.4</c:v>
                </c:pt>
                <c:pt idx="33">
                  <c:v>5634.0</c:v>
                </c:pt>
                <c:pt idx="34">
                  <c:v>4280.500000000001</c:v>
                </c:pt>
                <c:pt idx="35">
                  <c:v>7939.1</c:v>
                </c:pt>
                <c:pt idx="36">
                  <c:v>6981.5</c:v>
                </c:pt>
                <c:pt idx="37">
                  <c:v>6614.600000000001</c:v>
                </c:pt>
                <c:pt idx="38">
                  <c:v>6840.3</c:v>
                </c:pt>
                <c:pt idx="39">
                  <c:v>4636.400000000001</c:v>
                </c:pt>
                <c:pt idx="40">
                  <c:v>6647.9</c:v>
                </c:pt>
                <c:pt idx="41">
                  <c:v>7662.9</c:v>
                </c:pt>
                <c:pt idx="42">
                  <c:v>6548.3</c:v>
                </c:pt>
                <c:pt idx="43">
                  <c:v>5035.700000000001</c:v>
                </c:pt>
                <c:pt idx="44">
                  <c:v>5164.6</c:v>
                </c:pt>
                <c:pt idx="45">
                  <c:v>8005.600000000001</c:v>
                </c:pt>
                <c:pt idx="46">
                  <c:v>6301.6</c:v>
                </c:pt>
                <c:pt idx="47">
                  <c:v>1463.0</c:v>
                </c:pt>
                <c:pt idx="48">
                  <c:v>4893.1</c:v>
                </c:pt>
                <c:pt idx="49">
                  <c:v>5097.100000000001</c:v>
                </c:pt>
                <c:pt idx="50">
                  <c:v>2555.3</c:v>
                </c:pt>
                <c:pt idx="51">
                  <c:v>5337.000000000001</c:v>
                </c:pt>
                <c:pt idx="52">
                  <c:v>5320.2</c:v>
                </c:pt>
                <c:pt idx="53">
                  <c:v>5331.100000000001</c:v>
                </c:pt>
                <c:pt idx="54">
                  <c:v>4892.900000000001</c:v>
                </c:pt>
                <c:pt idx="55">
                  <c:v>5798.100000000001</c:v>
                </c:pt>
                <c:pt idx="56">
                  <c:v>4861.000000000001</c:v>
                </c:pt>
                <c:pt idx="57">
                  <c:v>5073.1</c:v>
                </c:pt>
                <c:pt idx="58">
                  <c:v>5261.500000000001</c:v>
                </c:pt>
                <c:pt idx="59">
                  <c:v>4669.700000000001</c:v>
                </c:pt>
                <c:pt idx="60">
                  <c:v>3816.900000000001</c:v>
                </c:pt>
                <c:pt idx="61">
                  <c:v>2625.099999999999</c:v>
                </c:pt>
                <c:pt idx="62">
                  <c:v>2973.2</c:v>
                </c:pt>
                <c:pt idx="63">
                  <c:v>2507.6</c:v>
                </c:pt>
                <c:pt idx="64">
                  <c:v>4582.300000000001</c:v>
                </c:pt>
                <c:pt idx="65">
                  <c:v>3693.400000000001</c:v>
                </c:pt>
                <c:pt idx="66">
                  <c:v>33.0</c:v>
                </c:pt>
                <c:pt idx="67">
                  <c:v>3727.5</c:v>
                </c:pt>
                <c:pt idx="68">
                  <c:v>4283.0</c:v>
                </c:pt>
              </c:numCache>
            </c:numRef>
          </c:val>
        </c:ser>
        <c:ser>
          <c:idx val="1"/>
          <c:order val="1"/>
          <c:tx>
            <c:v>NLAE_2</c:v>
          </c:tx>
          <c:invertIfNegative val="0"/>
          <c:cat>
            <c:numRef>
              <c:f>daytime!$A$4:$A$72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cat>
          <c:val>
            <c:numRef>
              <c:f>daytime!$I$4:$I$72</c:f>
              <c:numCache>
                <c:formatCode>General</c:formatCode>
                <c:ptCount val="69"/>
                <c:pt idx="0">
                  <c:v>6782.299999999998</c:v>
                </c:pt>
                <c:pt idx="1">
                  <c:v>3414.900000000001</c:v>
                </c:pt>
                <c:pt idx="2">
                  <c:v>7214.200000000001</c:v>
                </c:pt>
                <c:pt idx="3">
                  <c:v>2628.5</c:v>
                </c:pt>
                <c:pt idx="4">
                  <c:v>2812.6</c:v>
                </c:pt>
                <c:pt idx="5">
                  <c:v>5290.5</c:v>
                </c:pt>
                <c:pt idx="6">
                  <c:v>3274.5</c:v>
                </c:pt>
                <c:pt idx="7">
                  <c:v>5976.0</c:v>
                </c:pt>
                <c:pt idx="8">
                  <c:v>7701.6</c:v>
                </c:pt>
                <c:pt idx="9">
                  <c:v>8544.800000000001</c:v>
                </c:pt>
                <c:pt idx="10">
                  <c:v>4670.200000000002</c:v>
                </c:pt>
                <c:pt idx="11">
                  <c:v>1751.1</c:v>
                </c:pt>
                <c:pt idx="12">
                  <c:v>5702.6</c:v>
                </c:pt>
                <c:pt idx="13">
                  <c:v>6595.100000000001</c:v>
                </c:pt>
                <c:pt idx="14">
                  <c:v>7949.800000000002</c:v>
                </c:pt>
                <c:pt idx="15">
                  <c:v>8000.299999999998</c:v>
                </c:pt>
                <c:pt idx="16">
                  <c:v>7580.8</c:v>
                </c:pt>
                <c:pt idx="17">
                  <c:v>7015.8</c:v>
                </c:pt>
                <c:pt idx="18">
                  <c:v>2395.3</c:v>
                </c:pt>
                <c:pt idx="19">
                  <c:v>3785.4</c:v>
                </c:pt>
                <c:pt idx="20">
                  <c:v>5798.7</c:v>
                </c:pt>
                <c:pt idx="21">
                  <c:v>6978.600000000001</c:v>
                </c:pt>
                <c:pt idx="22">
                  <c:v>4538.400000000001</c:v>
                </c:pt>
                <c:pt idx="23">
                  <c:v>4767.900000000001</c:v>
                </c:pt>
                <c:pt idx="24">
                  <c:v>6458.9</c:v>
                </c:pt>
                <c:pt idx="25">
                  <c:v>5829.8</c:v>
                </c:pt>
                <c:pt idx="26">
                  <c:v>6859.400000000001</c:v>
                </c:pt>
                <c:pt idx="27">
                  <c:v>5975.5</c:v>
                </c:pt>
                <c:pt idx="28">
                  <c:v>4805.8</c:v>
                </c:pt>
                <c:pt idx="29">
                  <c:v>2757.5</c:v>
                </c:pt>
                <c:pt idx="30">
                  <c:v>6293.100000000001</c:v>
                </c:pt>
                <c:pt idx="31">
                  <c:v>7084.400000000001</c:v>
                </c:pt>
                <c:pt idx="32">
                  <c:v>2192.9</c:v>
                </c:pt>
                <c:pt idx="33">
                  <c:v>5431.8</c:v>
                </c:pt>
                <c:pt idx="34">
                  <c:v>4324.2</c:v>
                </c:pt>
                <c:pt idx="35">
                  <c:v>6915.0</c:v>
                </c:pt>
                <c:pt idx="36">
                  <c:v>6523.600000000001</c:v>
                </c:pt>
                <c:pt idx="37">
                  <c:v>7053.200000000001</c:v>
                </c:pt>
                <c:pt idx="38">
                  <c:v>7564.000000000002</c:v>
                </c:pt>
                <c:pt idx="39">
                  <c:v>4692.400000000001</c:v>
                </c:pt>
                <c:pt idx="40">
                  <c:v>6786.6</c:v>
                </c:pt>
                <c:pt idx="41">
                  <c:v>8320.0</c:v>
                </c:pt>
                <c:pt idx="42">
                  <c:v>6712.200000000001</c:v>
                </c:pt>
                <c:pt idx="43">
                  <c:v>4876.0</c:v>
                </c:pt>
                <c:pt idx="44">
                  <c:v>5691.400000000001</c:v>
                </c:pt>
                <c:pt idx="45">
                  <c:v>6901.0</c:v>
                </c:pt>
                <c:pt idx="46">
                  <c:v>6357.900000000001</c:v>
                </c:pt>
                <c:pt idx="47">
                  <c:v>1475.5</c:v>
                </c:pt>
                <c:pt idx="48">
                  <c:v>5108.8</c:v>
                </c:pt>
                <c:pt idx="49">
                  <c:v>4979.3</c:v>
                </c:pt>
                <c:pt idx="50">
                  <c:v>2581.4</c:v>
                </c:pt>
                <c:pt idx="51">
                  <c:v>5393.9</c:v>
                </c:pt>
                <c:pt idx="52">
                  <c:v>5792.0</c:v>
                </c:pt>
                <c:pt idx="53">
                  <c:v>5055.900000000001</c:v>
                </c:pt>
                <c:pt idx="54">
                  <c:v>4785.7</c:v>
                </c:pt>
                <c:pt idx="55">
                  <c:v>5281.100000000001</c:v>
                </c:pt>
                <c:pt idx="56">
                  <c:v>4615.8</c:v>
                </c:pt>
                <c:pt idx="57">
                  <c:v>5040.900000000001</c:v>
                </c:pt>
                <c:pt idx="58">
                  <c:v>4826.8</c:v>
                </c:pt>
                <c:pt idx="59">
                  <c:v>4155.100000000001</c:v>
                </c:pt>
                <c:pt idx="60">
                  <c:v>3401.700000000001</c:v>
                </c:pt>
                <c:pt idx="61">
                  <c:v>2599.169999999999</c:v>
                </c:pt>
                <c:pt idx="62">
                  <c:v>2967.7</c:v>
                </c:pt>
                <c:pt idx="63">
                  <c:v>211.0</c:v>
                </c:pt>
                <c:pt idx="64">
                  <c:v>4295.800000000001</c:v>
                </c:pt>
                <c:pt idx="65">
                  <c:v>3093.6</c:v>
                </c:pt>
                <c:pt idx="66">
                  <c:v>2735.3</c:v>
                </c:pt>
                <c:pt idx="67">
                  <c:v>3096.6</c:v>
                </c:pt>
                <c:pt idx="68">
                  <c:v>4047.1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4043304"/>
        <c:axId val="894396280"/>
      </c:barChart>
      <c:lineChart>
        <c:grouping val="standard"/>
        <c:varyColors val="0"/>
        <c:ser>
          <c:idx val="2"/>
          <c:order val="2"/>
          <c:tx>
            <c:v>NLAE 2 - NLAE 1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daytime!$A$4:$A$72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cat>
          <c:val>
            <c:numRef>
              <c:f>daytime!$J$4:$J$72</c:f>
              <c:numCache>
                <c:formatCode>General</c:formatCode>
                <c:ptCount val="69"/>
                <c:pt idx="0">
                  <c:v>-331.300000000002</c:v>
                </c:pt>
                <c:pt idx="1">
                  <c:v>192.2000000000002</c:v>
                </c:pt>
                <c:pt idx="2">
                  <c:v>397.3999999999987</c:v>
                </c:pt>
                <c:pt idx="3">
                  <c:v>434.4000000000001</c:v>
                </c:pt>
                <c:pt idx="4">
                  <c:v>378.900000000001</c:v>
                </c:pt>
                <c:pt idx="5">
                  <c:v>173.9000000000015</c:v>
                </c:pt>
                <c:pt idx="6">
                  <c:v>307.7000000000003</c:v>
                </c:pt>
                <c:pt idx="7">
                  <c:v>701.3000000000002</c:v>
                </c:pt>
                <c:pt idx="8">
                  <c:v>-481.0</c:v>
                </c:pt>
                <c:pt idx="9">
                  <c:v>755.8999999999994</c:v>
                </c:pt>
                <c:pt idx="10">
                  <c:v>228.4000000000006</c:v>
                </c:pt>
                <c:pt idx="11">
                  <c:v>46.0</c:v>
                </c:pt>
                <c:pt idx="12">
                  <c:v>345.699999999998</c:v>
                </c:pt>
                <c:pt idx="13">
                  <c:v>150.1999999999998</c:v>
                </c:pt>
                <c:pt idx="14">
                  <c:v>-1284.500000000001</c:v>
                </c:pt>
                <c:pt idx="15">
                  <c:v>514.199999999999</c:v>
                </c:pt>
                <c:pt idx="16">
                  <c:v>-105.4999999999991</c:v>
                </c:pt>
                <c:pt idx="17">
                  <c:v>-702.7000000000007</c:v>
                </c:pt>
                <c:pt idx="18">
                  <c:v>-42.0</c:v>
                </c:pt>
                <c:pt idx="19">
                  <c:v>-194.1999999999994</c:v>
                </c:pt>
                <c:pt idx="20">
                  <c:v>390.0</c:v>
                </c:pt>
                <c:pt idx="21">
                  <c:v>629.9999999999991</c:v>
                </c:pt>
                <c:pt idx="22">
                  <c:v>428.5999999999992</c:v>
                </c:pt>
                <c:pt idx="23">
                  <c:v>-907.7999999999994</c:v>
                </c:pt>
                <c:pt idx="24">
                  <c:v>-274.4000000000005</c:v>
                </c:pt>
                <c:pt idx="25">
                  <c:v>-164.6999999999998</c:v>
                </c:pt>
                <c:pt idx="26">
                  <c:v>-327.7999999999982</c:v>
                </c:pt>
                <c:pt idx="27">
                  <c:v>29.29999999999836</c:v>
                </c:pt>
                <c:pt idx="28">
                  <c:v>-2.5</c:v>
                </c:pt>
                <c:pt idx="29">
                  <c:v>66.50000000000091</c:v>
                </c:pt>
                <c:pt idx="30">
                  <c:v>91.69999999999983</c:v>
                </c:pt>
                <c:pt idx="31">
                  <c:v>58.60000000000036</c:v>
                </c:pt>
                <c:pt idx="32">
                  <c:v>-496.4999999999989</c:v>
                </c:pt>
                <c:pt idx="33">
                  <c:v>-202.1999999999989</c:v>
                </c:pt>
                <c:pt idx="34">
                  <c:v>43.69999999999892</c:v>
                </c:pt>
                <c:pt idx="35">
                  <c:v>-1024.1</c:v>
                </c:pt>
                <c:pt idx="36">
                  <c:v>-457.9000000000005</c:v>
                </c:pt>
                <c:pt idx="37">
                  <c:v>438.6000000000014</c:v>
                </c:pt>
                <c:pt idx="38">
                  <c:v>723.7000000000016</c:v>
                </c:pt>
                <c:pt idx="39">
                  <c:v>56.0</c:v>
                </c:pt>
                <c:pt idx="40">
                  <c:v>138.7000000000007</c:v>
                </c:pt>
                <c:pt idx="41">
                  <c:v>657.1000000000006</c:v>
                </c:pt>
                <c:pt idx="42">
                  <c:v>163.8999999999987</c:v>
                </c:pt>
                <c:pt idx="43">
                  <c:v>-159.7000000000016</c:v>
                </c:pt>
                <c:pt idx="44">
                  <c:v>526.8000000000002</c:v>
                </c:pt>
                <c:pt idx="45">
                  <c:v>-1104.600000000001</c:v>
                </c:pt>
                <c:pt idx="46">
                  <c:v>56.30000000000017</c:v>
                </c:pt>
                <c:pt idx="47">
                  <c:v>12.5</c:v>
                </c:pt>
                <c:pt idx="48">
                  <c:v>215.6999999999989</c:v>
                </c:pt>
                <c:pt idx="49">
                  <c:v>-117.7999999999993</c:v>
                </c:pt>
                <c:pt idx="50">
                  <c:v>26.09999999999991</c:v>
                </c:pt>
                <c:pt idx="51">
                  <c:v>56.89999999999874</c:v>
                </c:pt>
                <c:pt idx="52">
                  <c:v>471.8000000000002</c:v>
                </c:pt>
                <c:pt idx="53">
                  <c:v>-275.199999999999</c:v>
                </c:pt>
                <c:pt idx="54">
                  <c:v>-107.1999999999998</c:v>
                </c:pt>
                <c:pt idx="55">
                  <c:v>-517.0</c:v>
                </c:pt>
                <c:pt idx="56">
                  <c:v>-245.2000000000007</c:v>
                </c:pt>
                <c:pt idx="57">
                  <c:v>-32.19999999999983</c:v>
                </c:pt>
                <c:pt idx="58">
                  <c:v>-434.7000000000007</c:v>
                </c:pt>
                <c:pt idx="59">
                  <c:v>-514.6000000000015</c:v>
                </c:pt>
                <c:pt idx="60">
                  <c:v>-415.1999999999996</c:v>
                </c:pt>
                <c:pt idx="61">
                  <c:v>-25.93000000000029</c:v>
                </c:pt>
                <c:pt idx="62">
                  <c:v>-5.499999999999546</c:v>
                </c:pt>
                <c:pt idx="63">
                  <c:v>-397.6000000000008</c:v>
                </c:pt>
                <c:pt idx="64">
                  <c:v>-286.5</c:v>
                </c:pt>
                <c:pt idx="65">
                  <c:v>-599.8000000000002</c:v>
                </c:pt>
                <c:pt idx="66">
                  <c:v>-564.6999999999996</c:v>
                </c:pt>
                <c:pt idx="67">
                  <c:v>-630.8999999999994</c:v>
                </c:pt>
                <c:pt idx="68">
                  <c:v>-235.8999999999987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2028216"/>
        <c:axId val="893761048"/>
      </c:lineChart>
      <c:dateAx>
        <c:axId val="894043304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low"/>
        <c:crossAx val="894396280"/>
        <c:crosses val="autoZero"/>
        <c:auto val="1"/>
        <c:lblOffset val="100"/>
        <c:baseTimeUnit val="days"/>
        <c:majorUnit val="5.0"/>
        <c:majorTimeUnit val="days"/>
        <c:minorUnit val="1.0"/>
        <c:minorTimeUnit val="days"/>
      </c:dateAx>
      <c:valAx>
        <c:axId val="8943962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Daytime</a:t>
                </a:r>
                <a:r>
                  <a:rPr lang="en-US" baseline="0"/>
                  <a:t> accumulated l</a:t>
                </a:r>
                <a:r>
                  <a:rPr lang="en-US"/>
                  <a:t>atent heat flux (W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894043304"/>
        <c:crosses val="autoZero"/>
        <c:crossBetween val="between"/>
      </c:valAx>
      <c:valAx>
        <c:axId val="893761048"/>
        <c:scaling>
          <c:orientation val="minMax"/>
          <c:max val="1000.0"/>
          <c:min val="-120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Daily NLAE 2-NLAE</a:t>
                </a:r>
                <a:r>
                  <a:rPr lang="en-US" baseline="0"/>
                  <a:t> 1 difference </a:t>
                </a:r>
                <a:r>
                  <a:rPr lang="en-US"/>
                  <a:t>(W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22028216"/>
        <c:crosses val="max"/>
        <c:crossBetween val="between"/>
        <c:majorUnit val="200.0"/>
      </c:valAx>
      <c:dateAx>
        <c:axId val="82202821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893761048"/>
        <c:crosses val="autoZero"/>
        <c:auto val="1"/>
        <c:lblOffset val="100"/>
        <c:baseTimeUnit val="days"/>
      </c:date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NCAR1</c:v>
          </c:tx>
          <c:spPr>
            <a:solidFill>
              <a:schemeClr val="tx1"/>
            </a:solidFill>
          </c:spPr>
          <c:invertIfNegative val="0"/>
          <c:cat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cat>
          <c:val>
            <c:numRef>
              <c:f>daytime!$D$4:$D$50</c:f>
              <c:numCache>
                <c:formatCode>General</c:formatCode>
                <c:ptCount val="47"/>
                <c:pt idx="0">
                  <c:v>6321.200000000001</c:v>
                </c:pt>
                <c:pt idx="1">
                  <c:v>7308.800000000001</c:v>
                </c:pt>
                <c:pt idx="2">
                  <c:v>5932.900000000001</c:v>
                </c:pt>
                <c:pt idx="3">
                  <c:v>2268.5</c:v>
                </c:pt>
                <c:pt idx="4">
                  <c:v>6690.400000000001</c:v>
                </c:pt>
                <c:pt idx="5">
                  <c:v>3252.9</c:v>
                </c:pt>
                <c:pt idx="6">
                  <c:v>4663.900000000001</c:v>
                </c:pt>
                <c:pt idx="7">
                  <c:v>5029.200000000001</c:v>
                </c:pt>
                <c:pt idx="8">
                  <c:v>6276.9</c:v>
                </c:pt>
                <c:pt idx="9">
                  <c:v>6453.4</c:v>
                </c:pt>
                <c:pt idx="10">
                  <c:v>4324.100000000001</c:v>
                </c:pt>
                <c:pt idx="11">
                  <c:v>5591.8</c:v>
                </c:pt>
                <c:pt idx="12">
                  <c:v>2815.0</c:v>
                </c:pt>
                <c:pt idx="13">
                  <c:v>6710.0</c:v>
                </c:pt>
                <c:pt idx="14">
                  <c:v>4959.0</c:v>
                </c:pt>
                <c:pt idx="15">
                  <c:v>5705.200000000001</c:v>
                </c:pt>
                <c:pt idx="16">
                  <c:v>5439.800000000001</c:v>
                </c:pt>
                <c:pt idx="17">
                  <c:v>6499.700000000001</c:v>
                </c:pt>
                <c:pt idx="18">
                  <c:v>8282.800000000001</c:v>
                </c:pt>
                <c:pt idx="19">
                  <c:v>8241.300000000001</c:v>
                </c:pt>
                <c:pt idx="20">
                  <c:v>9119.999999999978</c:v>
                </c:pt>
                <c:pt idx="21">
                  <c:v>3541.199999999999</c:v>
                </c:pt>
                <c:pt idx="22">
                  <c:v>5498.000000000001</c:v>
                </c:pt>
                <c:pt idx="23">
                  <c:v>3808.0</c:v>
                </c:pt>
                <c:pt idx="24">
                  <c:v>4186.6</c:v>
                </c:pt>
                <c:pt idx="26">
                  <c:v>6559.9</c:v>
                </c:pt>
                <c:pt idx="27">
                  <c:v>5631.3</c:v>
                </c:pt>
                <c:pt idx="28">
                  <c:v>2379.3</c:v>
                </c:pt>
                <c:pt idx="29">
                  <c:v>3748.5</c:v>
                </c:pt>
                <c:pt idx="30">
                  <c:v>6746.600000000001</c:v>
                </c:pt>
                <c:pt idx="31">
                  <c:v>7222.0</c:v>
                </c:pt>
                <c:pt idx="32">
                  <c:v>7076.6</c:v>
                </c:pt>
                <c:pt idx="33">
                  <c:v>7133.5</c:v>
                </c:pt>
                <c:pt idx="34">
                  <c:v>6265.400000000001</c:v>
                </c:pt>
                <c:pt idx="35">
                  <c:v>1371.4</c:v>
                </c:pt>
                <c:pt idx="36">
                  <c:v>2528.2</c:v>
                </c:pt>
                <c:pt idx="37">
                  <c:v>4563.1</c:v>
                </c:pt>
                <c:pt idx="38">
                  <c:v>7015.800000000001</c:v>
                </c:pt>
                <c:pt idx="39">
                  <c:v>5069.000000000001</c:v>
                </c:pt>
                <c:pt idx="40">
                  <c:v>6693.8</c:v>
                </c:pt>
                <c:pt idx="41">
                  <c:v>5396.400000000001</c:v>
                </c:pt>
                <c:pt idx="42">
                  <c:v>5826.200000000001</c:v>
                </c:pt>
                <c:pt idx="43">
                  <c:v>4690.3</c:v>
                </c:pt>
                <c:pt idx="44">
                  <c:v>4241.900000000001</c:v>
                </c:pt>
                <c:pt idx="45">
                  <c:v>3605.8</c:v>
                </c:pt>
                <c:pt idx="46">
                  <c:v>5542.6</c:v>
                </c:pt>
              </c:numCache>
            </c:numRef>
          </c:val>
        </c:ser>
        <c:ser>
          <c:idx val="1"/>
          <c:order val="1"/>
          <c:tx>
            <c:v>NCAR 3</c:v>
          </c:tx>
          <c:spPr>
            <a:solidFill>
              <a:srgbClr val="33CC33"/>
            </a:solidFill>
          </c:spPr>
          <c:invertIfNegative val="0"/>
          <c:cat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cat>
          <c:val>
            <c:numRef>
              <c:f>daytime!$E$4:$E$50</c:f>
              <c:numCache>
                <c:formatCode>General</c:formatCode>
                <c:ptCount val="47"/>
                <c:pt idx="0">
                  <c:v>7237.200000000001</c:v>
                </c:pt>
                <c:pt idx="1">
                  <c:v>7957.4</c:v>
                </c:pt>
                <c:pt idx="2">
                  <c:v>5965.100000000001</c:v>
                </c:pt>
                <c:pt idx="3">
                  <c:v>2494.9</c:v>
                </c:pt>
                <c:pt idx="4">
                  <c:v>6973.200000000001</c:v>
                </c:pt>
                <c:pt idx="5">
                  <c:v>3343.2</c:v>
                </c:pt>
                <c:pt idx="6">
                  <c:v>4961.2</c:v>
                </c:pt>
                <c:pt idx="7">
                  <c:v>4661.3</c:v>
                </c:pt>
                <c:pt idx="8">
                  <c:v>6751.900000000001</c:v>
                </c:pt>
                <c:pt idx="9">
                  <c:v>6030.900000000001</c:v>
                </c:pt>
                <c:pt idx="10">
                  <c:v>4310.100000000001</c:v>
                </c:pt>
                <c:pt idx="11">
                  <c:v>6025.4</c:v>
                </c:pt>
                <c:pt idx="12">
                  <c:v>2880.8</c:v>
                </c:pt>
                <c:pt idx="13">
                  <c:v>7045.4</c:v>
                </c:pt>
                <c:pt idx="14">
                  <c:v>5455.6</c:v>
                </c:pt>
                <c:pt idx="15">
                  <c:v>6055.0</c:v>
                </c:pt>
                <c:pt idx="16">
                  <c:v>5290.5</c:v>
                </c:pt>
                <c:pt idx="17">
                  <c:v>6454.400000000001</c:v>
                </c:pt>
                <c:pt idx="18">
                  <c:v>9245.499999999978</c:v>
                </c:pt>
                <c:pt idx="19">
                  <c:v>8551.4</c:v>
                </c:pt>
                <c:pt idx="20">
                  <c:v>9894.199999999983</c:v>
                </c:pt>
                <c:pt idx="21">
                  <c:v>3324.6</c:v>
                </c:pt>
                <c:pt idx="22">
                  <c:v>5938.1</c:v>
                </c:pt>
                <c:pt idx="23">
                  <c:v>3502.9</c:v>
                </c:pt>
                <c:pt idx="24">
                  <c:v>3966.1</c:v>
                </c:pt>
                <c:pt idx="26">
                  <c:v>7205.8</c:v>
                </c:pt>
                <c:pt idx="27">
                  <c:v>5809.7</c:v>
                </c:pt>
                <c:pt idx="28">
                  <c:v>2227.0</c:v>
                </c:pt>
                <c:pt idx="29">
                  <c:v>4091.4</c:v>
                </c:pt>
                <c:pt idx="30">
                  <c:v>7094.700000000001</c:v>
                </c:pt>
                <c:pt idx="31">
                  <c:v>7357.000000000001</c:v>
                </c:pt>
                <c:pt idx="32">
                  <c:v>6954.700000000001</c:v>
                </c:pt>
                <c:pt idx="33">
                  <c:v>7880.100000000001</c:v>
                </c:pt>
                <c:pt idx="34">
                  <c:v>6075.4</c:v>
                </c:pt>
                <c:pt idx="35">
                  <c:v>1364.0</c:v>
                </c:pt>
                <c:pt idx="36">
                  <c:v>2668.099999999999</c:v>
                </c:pt>
                <c:pt idx="37">
                  <c:v>4464.100000000001</c:v>
                </c:pt>
                <c:pt idx="38">
                  <c:v>6817.9</c:v>
                </c:pt>
                <c:pt idx="39">
                  <c:v>4954.000000000001</c:v>
                </c:pt>
                <c:pt idx="40">
                  <c:v>6840.1</c:v>
                </c:pt>
                <c:pt idx="41">
                  <c:v>5004.700000000001</c:v>
                </c:pt>
                <c:pt idx="42">
                  <c:v>5898.3</c:v>
                </c:pt>
                <c:pt idx="43">
                  <c:v>5288.5</c:v>
                </c:pt>
                <c:pt idx="44">
                  <c:v>4441.3</c:v>
                </c:pt>
                <c:pt idx="45">
                  <c:v>3459.5</c:v>
                </c:pt>
                <c:pt idx="46">
                  <c:v>5897.6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691608"/>
        <c:axId val="821248200"/>
      </c:barChart>
      <c:lineChart>
        <c:grouping val="standard"/>
        <c:varyColors val="0"/>
        <c:ser>
          <c:idx val="2"/>
          <c:order val="2"/>
          <c:tx>
            <c:v>difference</c:v>
          </c:tx>
          <c:spPr>
            <a:ln>
              <a:solidFill>
                <a:srgbClr val="FFCC00"/>
              </a:solidFill>
            </a:ln>
          </c:spPr>
          <c:marker>
            <c:symbol val="none"/>
          </c:marker>
          <c:cat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cat>
          <c:val>
            <c:numRef>
              <c:f>daytime!$P$4:$P$50</c:f>
              <c:numCache>
                <c:formatCode>General</c:formatCode>
                <c:ptCount val="47"/>
                <c:pt idx="0">
                  <c:v>916.0000000000018</c:v>
                </c:pt>
                <c:pt idx="1">
                  <c:v>648.5999999999984</c:v>
                </c:pt>
                <c:pt idx="2">
                  <c:v>32.19999999999892</c:v>
                </c:pt>
                <c:pt idx="3">
                  <c:v>226.4000000000001</c:v>
                </c:pt>
                <c:pt idx="4">
                  <c:v>282.7999999999982</c:v>
                </c:pt>
                <c:pt idx="5">
                  <c:v>90.30000000000018</c:v>
                </c:pt>
                <c:pt idx="6">
                  <c:v>297.3000000000002</c:v>
                </c:pt>
                <c:pt idx="7">
                  <c:v>-367.9000000000015</c:v>
                </c:pt>
                <c:pt idx="8">
                  <c:v>475.000000000001</c:v>
                </c:pt>
                <c:pt idx="9">
                  <c:v>-422.4999999999989</c:v>
                </c:pt>
                <c:pt idx="10">
                  <c:v>-14.0</c:v>
                </c:pt>
                <c:pt idx="11">
                  <c:v>433.6000000000004</c:v>
                </c:pt>
                <c:pt idx="12">
                  <c:v>65.7999999999993</c:v>
                </c:pt>
                <c:pt idx="13">
                  <c:v>335.3999999999996</c:v>
                </c:pt>
                <c:pt idx="14">
                  <c:v>496.6000000000014</c:v>
                </c:pt>
                <c:pt idx="15">
                  <c:v>349.8000000000002</c:v>
                </c:pt>
                <c:pt idx="16">
                  <c:v>-149.3000000000011</c:v>
                </c:pt>
                <c:pt idx="17">
                  <c:v>-45.29999999999836</c:v>
                </c:pt>
                <c:pt idx="18">
                  <c:v>962.6999999999975</c:v>
                </c:pt>
                <c:pt idx="19">
                  <c:v>310.0999999999985</c:v>
                </c:pt>
                <c:pt idx="20">
                  <c:v>774.2000000000007</c:v>
                </c:pt>
                <c:pt idx="21">
                  <c:v>-216.599999999999</c:v>
                </c:pt>
                <c:pt idx="22">
                  <c:v>440.0999999999992</c:v>
                </c:pt>
                <c:pt idx="23">
                  <c:v>-305.0999999999996</c:v>
                </c:pt>
                <c:pt idx="24">
                  <c:v>-220.5000000000005</c:v>
                </c:pt>
                <c:pt idx="26">
                  <c:v>645.9000000000004</c:v>
                </c:pt>
                <c:pt idx="27">
                  <c:v>178.4000000000006</c:v>
                </c:pt>
                <c:pt idx="28">
                  <c:v>-152.2999999999997</c:v>
                </c:pt>
                <c:pt idx="29">
                  <c:v>342.8999999999991</c:v>
                </c:pt>
                <c:pt idx="30">
                  <c:v>348.0999999999976</c:v>
                </c:pt>
                <c:pt idx="31">
                  <c:v>135.0000000000018</c:v>
                </c:pt>
                <c:pt idx="32">
                  <c:v>-121.8999999999997</c:v>
                </c:pt>
                <c:pt idx="33">
                  <c:v>746.6000000000006</c:v>
                </c:pt>
                <c:pt idx="34">
                  <c:v>-190.0000000000018</c:v>
                </c:pt>
                <c:pt idx="35">
                  <c:v>-7.400000000000547</c:v>
                </c:pt>
                <c:pt idx="36">
                  <c:v>139.8999999999992</c:v>
                </c:pt>
                <c:pt idx="37">
                  <c:v>-98.9999999999991</c:v>
                </c:pt>
                <c:pt idx="38">
                  <c:v>-197.9000000000033</c:v>
                </c:pt>
                <c:pt idx="39">
                  <c:v>-115.0</c:v>
                </c:pt>
                <c:pt idx="40">
                  <c:v>146.3000000000011</c:v>
                </c:pt>
                <c:pt idx="41">
                  <c:v>-391.6999999999996</c:v>
                </c:pt>
                <c:pt idx="42">
                  <c:v>72.10000000000116</c:v>
                </c:pt>
                <c:pt idx="43">
                  <c:v>598.1999999999998</c:v>
                </c:pt>
                <c:pt idx="44">
                  <c:v>199.4000000000015</c:v>
                </c:pt>
                <c:pt idx="45">
                  <c:v>-146.2999999999997</c:v>
                </c:pt>
                <c:pt idx="46">
                  <c:v>355.0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3792824"/>
        <c:axId val="893921720"/>
      </c:lineChart>
      <c:dateAx>
        <c:axId val="82169160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crossAx val="821248200"/>
        <c:crosses val="autoZero"/>
        <c:auto val="1"/>
        <c:lblOffset val="100"/>
        <c:baseTimeUnit val="days"/>
        <c:majorUnit val="5.0"/>
        <c:majorTimeUnit val="days"/>
        <c:minorUnit val="1.0"/>
        <c:minorTimeUnit val="days"/>
      </c:dateAx>
      <c:valAx>
        <c:axId val="821248200"/>
        <c:scaling>
          <c:orientation val="minMax"/>
          <c:max val="10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Daytime latent</a:t>
                </a:r>
                <a:r>
                  <a:rPr lang="en-US" baseline="0"/>
                  <a:t> heat flux</a:t>
                </a:r>
                <a:r>
                  <a:rPr lang="en-US"/>
                  <a:t> (W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21691608"/>
        <c:crosses val="autoZero"/>
        <c:crossBetween val="between"/>
      </c:valAx>
      <c:valAx>
        <c:axId val="893921720"/>
        <c:scaling>
          <c:orientation val="minMax"/>
          <c:max val="1000.0"/>
          <c:min val="-120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Difference of NCAR 3 - NCAR 1, (W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3792824"/>
        <c:crosses val="max"/>
        <c:crossBetween val="between"/>
        <c:majorUnit val="200.0"/>
      </c:valAx>
      <c:dateAx>
        <c:axId val="89379282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893921720"/>
        <c:crosses val="autoZero"/>
        <c:auto val="1"/>
        <c:lblOffset val="100"/>
        <c:baseTimeUnit val="days"/>
      </c:date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NCAR 1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daytime!$A$4:$A$50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xVal>
          <c:yVal>
            <c:numRef>
              <c:f>daytime!$Q$4:$Q$50</c:f>
              <c:numCache>
                <c:formatCode>General</c:formatCode>
                <c:ptCount val="47"/>
                <c:pt idx="0">
                  <c:v>6321.200000000001</c:v>
                </c:pt>
                <c:pt idx="1">
                  <c:v>13630.0</c:v>
                </c:pt>
                <c:pt idx="2">
                  <c:v>19562.9</c:v>
                </c:pt>
                <c:pt idx="3">
                  <c:v>21831.4</c:v>
                </c:pt>
                <c:pt idx="4">
                  <c:v>28521.8</c:v>
                </c:pt>
                <c:pt idx="5">
                  <c:v>31774.7</c:v>
                </c:pt>
                <c:pt idx="6">
                  <c:v>36438.60000000001</c:v>
                </c:pt>
                <c:pt idx="7">
                  <c:v>41467.8</c:v>
                </c:pt>
                <c:pt idx="8">
                  <c:v>47744.7</c:v>
                </c:pt>
                <c:pt idx="9">
                  <c:v>54198.10000000001</c:v>
                </c:pt>
                <c:pt idx="10">
                  <c:v>58522.2</c:v>
                </c:pt>
                <c:pt idx="11">
                  <c:v>64114.0</c:v>
                </c:pt>
                <c:pt idx="12">
                  <c:v>66929.0</c:v>
                </c:pt>
                <c:pt idx="13">
                  <c:v>73639.0</c:v>
                </c:pt>
                <c:pt idx="14">
                  <c:v>78598.0</c:v>
                </c:pt>
                <c:pt idx="15">
                  <c:v>84303.2</c:v>
                </c:pt>
                <c:pt idx="16">
                  <c:v>89743.0</c:v>
                </c:pt>
                <c:pt idx="17">
                  <c:v>96242.7</c:v>
                </c:pt>
                <c:pt idx="18">
                  <c:v>104525.5</c:v>
                </c:pt>
                <c:pt idx="19">
                  <c:v>112766.8</c:v>
                </c:pt>
                <c:pt idx="20">
                  <c:v>121886.8</c:v>
                </c:pt>
                <c:pt idx="21">
                  <c:v>125428.0</c:v>
                </c:pt>
                <c:pt idx="22">
                  <c:v>130926.0</c:v>
                </c:pt>
                <c:pt idx="23">
                  <c:v>134734.0</c:v>
                </c:pt>
                <c:pt idx="24">
                  <c:v>138920.6</c:v>
                </c:pt>
                <c:pt idx="25">
                  <c:v>138920.6</c:v>
                </c:pt>
                <c:pt idx="26">
                  <c:v>145480.5</c:v>
                </c:pt>
                <c:pt idx="27">
                  <c:v>151111.8</c:v>
                </c:pt>
                <c:pt idx="28">
                  <c:v>153491.1</c:v>
                </c:pt>
                <c:pt idx="29">
                  <c:v>157239.6</c:v>
                </c:pt>
                <c:pt idx="30">
                  <c:v>163986.2</c:v>
                </c:pt>
                <c:pt idx="31">
                  <c:v>171208.2</c:v>
                </c:pt>
                <c:pt idx="32">
                  <c:v>178284.8</c:v>
                </c:pt>
                <c:pt idx="33">
                  <c:v>185418.3</c:v>
                </c:pt>
                <c:pt idx="34">
                  <c:v>191683.7</c:v>
                </c:pt>
                <c:pt idx="35">
                  <c:v>193055.1</c:v>
                </c:pt>
                <c:pt idx="36">
                  <c:v>195583.3</c:v>
                </c:pt>
                <c:pt idx="37">
                  <c:v>200146.4</c:v>
                </c:pt>
                <c:pt idx="38">
                  <c:v>207162.2</c:v>
                </c:pt>
                <c:pt idx="39">
                  <c:v>212231.2</c:v>
                </c:pt>
                <c:pt idx="40">
                  <c:v>218924.9999999999</c:v>
                </c:pt>
                <c:pt idx="41">
                  <c:v>224321.3999999999</c:v>
                </c:pt>
                <c:pt idx="42">
                  <c:v>230147.6</c:v>
                </c:pt>
                <c:pt idx="43">
                  <c:v>234837.8999999999</c:v>
                </c:pt>
                <c:pt idx="44">
                  <c:v>239079.8</c:v>
                </c:pt>
                <c:pt idx="45">
                  <c:v>242685.5999999999</c:v>
                </c:pt>
                <c:pt idx="46">
                  <c:v>248228.2</c:v>
                </c:pt>
              </c:numCache>
            </c:numRef>
          </c:yVal>
          <c:smooth val="1"/>
        </c:ser>
        <c:ser>
          <c:idx val="1"/>
          <c:order val="1"/>
          <c:tx>
            <c:v>NCAR3</c:v>
          </c:tx>
          <c:spPr>
            <a:ln>
              <a:solidFill>
                <a:srgbClr val="00CC00"/>
              </a:solidFill>
            </a:ln>
          </c:spPr>
          <c:marker>
            <c:symbol val="none"/>
          </c:marker>
          <c:xVal>
            <c:numRef>
              <c:f>daytime!$A$4:$A$50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xVal>
          <c:yVal>
            <c:numRef>
              <c:f>daytime!$R$4:$R$50</c:f>
              <c:numCache>
                <c:formatCode>General</c:formatCode>
                <c:ptCount val="47"/>
                <c:pt idx="0">
                  <c:v>7237.200000000001</c:v>
                </c:pt>
                <c:pt idx="1">
                  <c:v>15194.6</c:v>
                </c:pt>
                <c:pt idx="2">
                  <c:v>21159.7</c:v>
                </c:pt>
                <c:pt idx="3">
                  <c:v>23654.6</c:v>
                </c:pt>
                <c:pt idx="4">
                  <c:v>30627.8</c:v>
                </c:pt>
                <c:pt idx="5">
                  <c:v>33971.0</c:v>
                </c:pt>
                <c:pt idx="6">
                  <c:v>38932.2</c:v>
                </c:pt>
                <c:pt idx="7">
                  <c:v>43593.5</c:v>
                </c:pt>
                <c:pt idx="8">
                  <c:v>50345.4</c:v>
                </c:pt>
                <c:pt idx="9">
                  <c:v>56376.3</c:v>
                </c:pt>
                <c:pt idx="10">
                  <c:v>60686.4</c:v>
                </c:pt>
                <c:pt idx="11">
                  <c:v>66711.8</c:v>
                </c:pt>
                <c:pt idx="12">
                  <c:v>69592.6</c:v>
                </c:pt>
                <c:pt idx="13">
                  <c:v>76638.0</c:v>
                </c:pt>
                <c:pt idx="14">
                  <c:v>82093.6</c:v>
                </c:pt>
                <c:pt idx="15">
                  <c:v>88148.6</c:v>
                </c:pt>
                <c:pt idx="16">
                  <c:v>93439.1</c:v>
                </c:pt>
                <c:pt idx="17">
                  <c:v>99893.5</c:v>
                </c:pt>
                <c:pt idx="18">
                  <c:v>109139.0</c:v>
                </c:pt>
                <c:pt idx="19">
                  <c:v>117690.4</c:v>
                </c:pt>
                <c:pt idx="20">
                  <c:v>127584.6</c:v>
                </c:pt>
                <c:pt idx="21">
                  <c:v>130909.2</c:v>
                </c:pt>
                <c:pt idx="22">
                  <c:v>136847.3</c:v>
                </c:pt>
                <c:pt idx="23">
                  <c:v>140350.2</c:v>
                </c:pt>
                <c:pt idx="24">
                  <c:v>144316.3</c:v>
                </c:pt>
                <c:pt idx="25">
                  <c:v>144316.3</c:v>
                </c:pt>
                <c:pt idx="26">
                  <c:v>151522.1</c:v>
                </c:pt>
                <c:pt idx="27">
                  <c:v>157331.8</c:v>
                </c:pt>
                <c:pt idx="28">
                  <c:v>159558.8</c:v>
                </c:pt>
                <c:pt idx="29">
                  <c:v>163650.2</c:v>
                </c:pt>
                <c:pt idx="30">
                  <c:v>170744.9</c:v>
                </c:pt>
                <c:pt idx="31">
                  <c:v>178101.9</c:v>
                </c:pt>
                <c:pt idx="32">
                  <c:v>185056.6</c:v>
                </c:pt>
                <c:pt idx="33">
                  <c:v>192936.7</c:v>
                </c:pt>
                <c:pt idx="34">
                  <c:v>199012.1</c:v>
                </c:pt>
                <c:pt idx="35">
                  <c:v>200376.1</c:v>
                </c:pt>
                <c:pt idx="36">
                  <c:v>203044.2</c:v>
                </c:pt>
                <c:pt idx="37">
                  <c:v>207508.3</c:v>
                </c:pt>
                <c:pt idx="38">
                  <c:v>214326.2</c:v>
                </c:pt>
                <c:pt idx="39">
                  <c:v>219280.2</c:v>
                </c:pt>
                <c:pt idx="40">
                  <c:v>226120.3</c:v>
                </c:pt>
                <c:pt idx="41">
                  <c:v>231125.0</c:v>
                </c:pt>
                <c:pt idx="42">
                  <c:v>237023.3</c:v>
                </c:pt>
                <c:pt idx="43">
                  <c:v>242311.8</c:v>
                </c:pt>
                <c:pt idx="44">
                  <c:v>246753.1</c:v>
                </c:pt>
                <c:pt idx="45">
                  <c:v>250212.6</c:v>
                </c:pt>
                <c:pt idx="46">
                  <c:v>256110.2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920440"/>
        <c:axId val="893642296"/>
      </c:scatterChart>
      <c:scatterChart>
        <c:scatterStyle val="smoothMarker"/>
        <c:varyColors val="0"/>
        <c:ser>
          <c:idx val="2"/>
          <c:order val="2"/>
          <c:tx>
            <c:v>Normalized difference</c:v>
          </c:tx>
          <c:spPr>
            <a:ln>
              <a:solidFill>
                <a:prstClr val="black"/>
              </a:solidFill>
              <a:prstDash val="dash"/>
            </a:ln>
          </c:spPr>
          <c:marker>
            <c:symbol val="none"/>
          </c:marker>
          <c:xVal>
            <c:numRef>
              <c:f>daytime!$A$4:$A$50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xVal>
          <c:yVal>
            <c:numRef>
              <c:f>daytime!$S$4:$S$50</c:f>
              <c:numCache>
                <c:formatCode>General</c:formatCode>
                <c:ptCount val="47"/>
                <c:pt idx="0">
                  <c:v>0.144909194456749</c:v>
                </c:pt>
                <c:pt idx="1">
                  <c:v>0.11479090242113</c:v>
                </c:pt>
                <c:pt idx="2">
                  <c:v>0.0816238901185407</c:v>
                </c:pt>
                <c:pt idx="3">
                  <c:v>0.0835127385325724</c:v>
                </c:pt>
                <c:pt idx="4">
                  <c:v>0.0738382570525002</c:v>
                </c:pt>
                <c:pt idx="5">
                  <c:v>0.0691210302536293</c:v>
                </c:pt>
                <c:pt idx="6">
                  <c:v>0.068432925524032</c:v>
                </c:pt>
                <c:pt idx="7">
                  <c:v>0.0512614606996271</c:v>
                </c:pt>
                <c:pt idx="8">
                  <c:v>0.0544709674581681</c:v>
                </c:pt>
                <c:pt idx="9">
                  <c:v>0.0401896007424614</c:v>
                </c:pt>
                <c:pt idx="10">
                  <c:v>0.0369808380409485</c:v>
                </c:pt>
                <c:pt idx="11">
                  <c:v>0.040518451508251</c:v>
                </c:pt>
                <c:pt idx="12">
                  <c:v>0.0397973972418534</c:v>
                </c:pt>
                <c:pt idx="13">
                  <c:v>0.0407257024131235</c:v>
                </c:pt>
                <c:pt idx="14">
                  <c:v>0.0444744141072293</c:v>
                </c:pt>
                <c:pt idx="15">
                  <c:v>0.0456139268734759</c:v>
                </c:pt>
                <c:pt idx="16">
                  <c:v>0.0411853849325296</c:v>
                </c:pt>
                <c:pt idx="17">
                  <c:v>0.0379332666269754</c:v>
                </c:pt>
                <c:pt idx="18">
                  <c:v>0.0441375549507058</c:v>
                </c:pt>
                <c:pt idx="19">
                  <c:v>0.0436617869798557</c:v>
                </c:pt>
                <c:pt idx="20">
                  <c:v>0.0467466534522195</c:v>
                </c:pt>
                <c:pt idx="21">
                  <c:v>0.0436999712982747</c:v>
                </c:pt>
                <c:pt idx="22">
                  <c:v>0.0452263110459343</c:v>
                </c:pt>
                <c:pt idx="23">
                  <c:v>0.0416836136387251</c:v>
                </c:pt>
                <c:pt idx="24">
                  <c:v>0.0388401720119261</c:v>
                </c:pt>
                <c:pt idx="25">
                  <c:v>0.0388401720119261</c:v>
                </c:pt>
                <c:pt idx="26">
                  <c:v>0.0415285897422677</c:v>
                </c:pt>
                <c:pt idx="27">
                  <c:v>0.0411615770575164</c:v>
                </c:pt>
                <c:pt idx="28">
                  <c:v>0.0395312822697864</c:v>
                </c:pt>
                <c:pt idx="29">
                  <c:v>0.0407696280071942</c:v>
                </c:pt>
                <c:pt idx="30">
                  <c:v>0.0412150534618158</c:v>
                </c:pt>
                <c:pt idx="31">
                  <c:v>0.0402650106712179</c:v>
                </c:pt>
                <c:pt idx="32">
                  <c:v>0.0379830473489609</c:v>
                </c:pt>
                <c:pt idx="33">
                  <c:v>0.0405483169676349</c:v>
                </c:pt>
                <c:pt idx="34">
                  <c:v>0.0382317327973115</c:v>
                </c:pt>
                <c:pt idx="35">
                  <c:v>0.0379218161032785</c:v>
                </c:pt>
                <c:pt idx="36">
                  <c:v>0.0381469174515412</c:v>
                </c:pt>
                <c:pt idx="37">
                  <c:v>0.0367825751549867</c:v>
                </c:pt>
                <c:pt idx="38">
                  <c:v>0.0345815983803997</c:v>
                </c:pt>
                <c:pt idx="39">
                  <c:v>0.0332137781815305</c:v>
                </c:pt>
                <c:pt idx="40">
                  <c:v>0.0328665067945646</c:v>
                </c:pt>
                <c:pt idx="41">
                  <c:v>0.0303296965871293</c:v>
                </c:pt>
                <c:pt idx="42">
                  <c:v>0.0298751757567754</c:v>
                </c:pt>
                <c:pt idx="43">
                  <c:v>0.0318257828059272</c:v>
                </c:pt>
                <c:pt idx="44">
                  <c:v>0.0320951414548617</c:v>
                </c:pt>
                <c:pt idx="45">
                  <c:v>0.0310154372570934</c:v>
                </c:pt>
                <c:pt idx="46">
                  <c:v>0.0317530401461239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442984"/>
        <c:axId val="821728600"/>
      </c:scatterChart>
      <c:valAx>
        <c:axId val="893920440"/>
        <c:scaling>
          <c:orientation val="minMax"/>
          <c:max val="40770.0"/>
          <c:min val="40724.0"/>
        </c:scaling>
        <c:delete val="0"/>
        <c:axPos val="b"/>
        <c:numFmt formatCode="m/d/yyyy" sourceLinked="1"/>
        <c:majorTickMark val="out"/>
        <c:minorTickMark val="none"/>
        <c:tickLblPos val="low"/>
        <c:crossAx val="893642296"/>
        <c:crosses val="autoZero"/>
        <c:crossBetween val="midCat"/>
      </c:valAx>
      <c:valAx>
        <c:axId val="893642296"/>
        <c:scaling>
          <c:orientation val="minMax"/>
          <c:max val="350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Accumulated dyatime latent heat flux (W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3920440"/>
        <c:crosses val="autoZero"/>
        <c:crossBetween val="midCat"/>
      </c:valAx>
      <c:valAx>
        <c:axId val="82172860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difference (NCAR 3-NCAR 1)/NCAR 1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3442984"/>
        <c:crosses val="max"/>
        <c:crossBetween val="midCat"/>
      </c:valAx>
      <c:valAx>
        <c:axId val="89344298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821728600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NLAE_1</c:v>
          </c:tx>
          <c:marker>
            <c:symbol val="none"/>
          </c:marker>
          <c:xVal>
            <c:numRef>
              <c:f>daytime!$A$4:$A$72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xVal>
          <c:yVal>
            <c:numRef>
              <c:f>daytime!$K$4:$K$72</c:f>
              <c:numCache>
                <c:formatCode>General</c:formatCode>
                <c:ptCount val="69"/>
                <c:pt idx="0">
                  <c:v>7113.6</c:v>
                </c:pt>
                <c:pt idx="1">
                  <c:v>10336.3</c:v>
                </c:pt>
                <c:pt idx="2">
                  <c:v>17153.1</c:v>
                </c:pt>
                <c:pt idx="3">
                  <c:v>19347.2</c:v>
                </c:pt>
                <c:pt idx="4">
                  <c:v>21780.9</c:v>
                </c:pt>
                <c:pt idx="5">
                  <c:v>26897.5</c:v>
                </c:pt>
                <c:pt idx="6">
                  <c:v>29864.3</c:v>
                </c:pt>
                <c:pt idx="7">
                  <c:v>35139.0</c:v>
                </c:pt>
                <c:pt idx="8">
                  <c:v>43321.6</c:v>
                </c:pt>
                <c:pt idx="9">
                  <c:v>51110.5</c:v>
                </c:pt>
                <c:pt idx="10">
                  <c:v>55552.3</c:v>
                </c:pt>
                <c:pt idx="11">
                  <c:v>57257.4</c:v>
                </c:pt>
                <c:pt idx="12">
                  <c:v>62614.3</c:v>
                </c:pt>
                <c:pt idx="13">
                  <c:v>69059.2</c:v>
                </c:pt>
                <c:pt idx="14">
                  <c:v>78293.5</c:v>
                </c:pt>
                <c:pt idx="15">
                  <c:v>85779.6</c:v>
                </c:pt>
                <c:pt idx="16">
                  <c:v>93465.90000000001</c:v>
                </c:pt>
                <c:pt idx="17">
                  <c:v>101184.4</c:v>
                </c:pt>
                <c:pt idx="18">
                  <c:v>103621.7</c:v>
                </c:pt>
                <c:pt idx="19">
                  <c:v>107601.3</c:v>
                </c:pt>
                <c:pt idx="20">
                  <c:v>113010.0</c:v>
                </c:pt>
                <c:pt idx="21">
                  <c:v>119358.6</c:v>
                </c:pt>
                <c:pt idx="22">
                  <c:v>123468.4</c:v>
                </c:pt>
                <c:pt idx="23">
                  <c:v>129144.1</c:v>
                </c:pt>
                <c:pt idx="24">
                  <c:v>135877.4</c:v>
                </c:pt>
                <c:pt idx="25">
                  <c:v>141871.9</c:v>
                </c:pt>
                <c:pt idx="26">
                  <c:v>149059.1</c:v>
                </c:pt>
                <c:pt idx="27">
                  <c:v>155005.3</c:v>
                </c:pt>
                <c:pt idx="28">
                  <c:v>159813.6</c:v>
                </c:pt>
                <c:pt idx="29">
                  <c:v>162504.6</c:v>
                </c:pt>
                <c:pt idx="30">
                  <c:v>168706.0</c:v>
                </c:pt>
                <c:pt idx="31">
                  <c:v>175731.8</c:v>
                </c:pt>
                <c:pt idx="32">
                  <c:v>178421.2</c:v>
                </c:pt>
                <c:pt idx="33">
                  <c:v>184055.2</c:v>
                </c:pt>
                <c:pt idx="34">
                  <c:v>188335.7</c:v>
                </c:pt>
                <c:pt idx="35">
                  <c:v>196274.8</c:v>
                </c:pt>
                <c:pt idx="36">
                  <c:v>203256.3</c:v>
                </c:pt>
                <c:pt idx="37">
                  <c:v>209870.9</c:v>
                </c:pt>
                <c:pt idx="38">
                  <c:v>216711.2</c:v>
                </c:pt>
                <c:pt idx="39">
                  <c:v>221347.6</c:v>
                </c:pt>
                <c:pt idx="40">
                  <c:v>227995.5</c:v>
                </c:pt>
                <c:pt idx="41">
                  <c:v>235658.4</c:v>
                </c:pt>
                <c:pt idx="42">
                  <c:v>242206.7</c:v>
                </c:pt>
                <c:pt idx="43">
                  <c:v>247242.4</c:v>
                </c:pt>
                <c:pt idx="44">
                  <c:v>252407.0</c:v>
                </c:pt>
                <c:pt idx="45">
                  <c:v>260412.6</c:v>
                </c:pt>
                <c:pt idx="46">
                  <c:v>266714.2</c:v>
                </c:pt>
                <c:pt idx="47">
                  <c:v>268177.2</c:v>
                </c:pt>
                <c:pt idx="48">
                  <c:v>273070.3</c:v>
                </c:pt>
                <c:pt idx="49">
                  <c:v>278167.4</c:v>
                </c:pt>
                <c:pt idx="50">
                  <c:v>280722.7</c:v>
                </c:pt>
                <c:pt idx="51">
                  <c:v>286059.7</c:v>
                </c:pt>
                <c:pt idx="52">
                  <c:v>291379.9</c:v>
                </c:pt>
                <c:pt idx="53">
                  <c:v>296711.0</c:v>
                </c:pt>
                <c:pt idx="54">
                  <c:v>301603.9</c:v>
                </c:pt>
                <c:pt idx="55">
                  <c:v>307402.0</c:v>
                </c:pt>
                <c:pt idx="56">
                  <c:v>312263.0</c:v>
                </c:pt>
                <c:pt idx="57">
                  <c:v>317336.1</c:v>
                </c:pt>
                <c:pt idx="58">
                  <c:v>322597.6</c:v>
                </c:pt>
                <c:pt idx="59">
                  <c:v>327267.3</c:v>
                </c:pt>
                <c:pt idx="60">
                  <c:v>331084.2</c:v>
                </c:pt>
                <c:pt idx="61">
                  <c:v>333709.3</c:v>
                </c:pt>
                <c:pt idx="62">
                  <c:v>336682.5</c:v>
                </c:pt>
                <c:pt idx="63">
                  <c:v>339190.1</c:v>
                </c:pt>
                <c:pt idx="64">
                  <c:v>343772.4</c:v>
                </c:pt>
                <c:pt idx="65">
                  <c:v>347465.8</c:v>
                </c:pt>
                <c:pt idx="66">
                  <c:v>350765.8</c:v>
                </c:pt>
                <c:pt idx="67">
                  <c:v>354493.3</c:v>
                </c:pt>
                <c:pt idx="68">
                  <c:v>358776.3</c:v>
                </c:pt>
              </c:numCache>
            </c:numRef>
          </c:yVal>
          <c:smooth val="1"/>
        </c:ser>
        <c:ser>
          <c:idx val="1"/>
          <c:order val="1"/>
          <c:tx>
            <c:v>NLAE_2</c:v>
          </c:tx>
          <c:marker>
            <c:symbol val="none"/>
          </c:marker>
          <c:xVal>
            <c:numRef>
              <c:f>daytime!$A$4:$A$72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xVal>
          <c:yVal>
            <c:numRef>
              <c:f>daytime!$L$4:$L$72</c:f>
              <c:numCache>
                <c:formatCode>General</c:formatCode>
                <c:ptCount val="69"/>
                <c:pt idx="0">
                  <c:v>6782.299999999998</c:v>
                </c:pt>
                <c:pt idx="1">
                  <c:v>10197.2</c:v>
                </c:pt>
                <c:pt idx="2">
                  <c:v>17411.39999999999</c:v>
                </c:pt>
                <c:pt idx="3">
                  <c:v>20039.89999999999</c:v>
                </c:pt>
                <c:pt idx="4">
                  <c:v>22852.5</c:v>
                </c:pt>
                <c:pt idx="5">
                  <c:v>28143.0</c:v>
                </c:pt>
                <c:pt idx="6">
                  <c:v>31417.5</c:v>
                </c:pt>
                <c:pt idx="7">
                  <c:v>37393.5</c:v>
                </c:pt>
                <c:pt idx="8">
                  <c:v>45095.1</c:v>
                </c:pt>
                <c:pt idx="9">
                  <c:v>53639.9</c:v>
                </c:pt>
                <c:pt idx="10">
                  <c:v>58310.1</c:v>
                </c:pt>
                <c:pt idx="11">
                  <c:v>60061.2</c:v>
                </c:pt>
                <c:pt idx="12">
                  <c:v>65763.79999999999</c:v>
                </c:pt>
                <c:pt idx="13">
                  <c:v>72358.9</c:v>
                </c:pt>
                <c:pt idx="14">
                  <c:v>80308.7</c:v>
                </c:pt>
                <c:pt idx="15">
                  <c:v>88309.0</c:v>
                </c:pt>
                <c:pt idx="16">
                  <c:v>95889.8</c:v>
                </c:pt>
                <c:pt idx="17">
                  <c:v>102905.6</c:v>
                </c:pt>
                <c:pt idx="18">
                  <c:v>105300.9</c:v>
                </c:pt>
                <c:pt idx="19">
                  <c:v>109086.3</c:v>
                </c:pt>
                <c:pt idx="20">
                  <c:v>114885.0</c:v>
                </c:pt>
                <c:pt idx="21">
                  <c:v>121863.6</c:v>
                </c:pt>
                <c:pt idx="22">
                  <c:v>126402.0</c:v>
                </c:pt>
                <c:pt idx="23">
                  <c:v>131169.9</c:v>
                </c:pt>
                <c:pt idx="24">
                  <c:v>137628.8</c:v>
                </c:pt>
                <c:pt idx="25">
                  <c:v>143458.6</c:v>
                </c:pt>
                <c:pt idx="26">
                  <c:v>150317.9999999999</c:v>
                </c:pt>
                <c:pt idx="27">
                  <c:v>156293.4999999999</c:v>
                </c:pt>
                <c:pt idx="28">
                  <c:v>161099.3</c:v>
                </c:pt>
                <c:pt idx="29">
                  <c:v>163856.8</c:v>
                </c:pt>
                <c:pt idx="30">
                  <c:v>170149.8999999999</c:v>
                </c:pt>
                <c:pt idx="31">
                  <c:v>177234.3</c:v>
                </c:pt>
                <c:pt idx="32">
                  <c:v>179427.2</c:v>
                </c:pt>
                <c:pt idx="33">
                  <c:v>184858.9999999999</c:v>
                </c:pt>
                <c:pt idx="34">
                  <c:v>189183.2</c:v>
                </c:pt>
                <c:pt idx="35">
                  <c:v>196098.2</c:v>
                </c:pt>
                <c:pt idx="36">
                  <c:v>202621.8</c:v>
                </c:pt>
                <c:pt idx="37">
                  <c:v>209674.9999999999</c:v>
                </c:pt>
                <c:pt idx="38">
                  <c:v>217238.9999999999</c:v>
                </c:pt>
                <c:pt idx="39">
                  <c:v>221931.3999999999</c:v>
                </c:pt>
                <c:pt idx="40">
                  <c:v>228717.9999999999</c:v>
                </c:pt>
                <c:pt idx="41">
                  <c:v>237037.9999999999</c:v>
                </c:pt>
                <c:pt idx="42">
                  <c:v>243750.2</c:v>
                </c:pt>
                <c:pt idx="43">
                  <c:v>248626.2</c:v>
                </c:pt>
                <c:pt idx="44">
                  <c:v>254317.6</c:v>
                </c:pt>
                <c:pt idx="45">
                  <c:v>261218.6</c:v>
                </c:pt>
                <c:pt idx="46">
                  <c:v>267576.5</c:v>
                </c:pt>
                <c:pt idx="47">
                  <c:v>269052.0</c:v>
                </c:pt>
                <c:pt idx="48">
                  <c:v>274160.8</c:v>
                </c:pt>
                <c:pt idx="49">
                  <c:v>279140.1</c:v>
                </c:pt>
                <c:pt idx="50">
                  <c:v>281721.5</c:v>
                </c:pt>
                <c:pt idx="51">
                  <c:v>287115.4</c:v>
                </c:pt>
                <c:pt idx="52">
                  <c:v>292907.4</c:v>
                </c:pt>
                <c:pt idx="53">
                  <c:v>297963.3</c:v>
                </c:pt>
                <c:pt idx="54">
                  <c:v>302749.0000000001</c:v>
                </c:pt>
                <c:pt idx="55">
                  <c:v>308030.1</c:v>
                </c:pt>
                <c:pt idx="56">
                  <c:v>312645.9</c:v>
                </c:pt>
                <c:pt idx="57">
                  <c:v>317686.8</c:v>
                </c:pt>
                <c:pt idx="58">
                  <c:v>322513.6</c:v>
                </c:pt>
                <c:pt idx="59">
                  <c:v>326668.7</c:v>
                </c:pt>
                <c:pt idx="60">
                  <c:v>330070.4</c:v>
                </c:pt>
                <c:pt idx="61">
                  <c:v>332669.57</c:v>
                </c:pt>
                <c:pt idx="62">
                  <c:v>335637.27</c:v>
                </c:pt>
                <c:pt idx="63">
                  <c:v>337747.27</c:v>
                </c:pt>
                <c:pt idx="64">
                  <c:v>342043.07</c:v>
                </c:pt>
                <c:pt idx="65">
                  <c:v>345136.67</c:v>
                </c:pt>
                <c:pt idx="66">
                  <c:v>347871.9700000001</c:v>
                </c:pt>
                <c:pt idx="67">
                  <c:v>350968.5699999999</c:v>
                </c:pt>
                <c:pt idx="68">
                  <c:v>355015.6699999999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686360"/>
        <c:axId val="894081880"/>
      </c:scatterChart>
      <c:scatterChart>
        <c:scatterStyle val="smoothMarker"/>
        <c:varyColors val="0"/>
        <c:ser>
          <c:idx val="2"/>
          <c:order val="2"/>
          <c:tx>
            <c:v>Normalized difference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daytime!$A$4:$A$72</c:f>
              <c:numCache>
                <c:formatCode>m/d/yyyy</c:formatCode>
                <c:ptCount val="69"/>
                <c:pt idx="0">
                  <c:v>40360.0</c:v>
                </c:pt>
                <c:pt idx="1">
                  <c:v>40361.0</c:v>
                </c:pt>
                <c:pt idx="2">
                  <c:v>40362.0</c:v>
                </c:pt>
                <c:pt idx="3">
                  <c:v>40363.0</c:v>
                </c:pt>
                <c:pt idx="4">
                  <c:v>40364.0</c:v>
                </c:pt>
                <c:pt idx="5">
                  <c:v>40365.0</c:v>
                </c:pt>
                <c:pt idx="6">
                  <c:v>40366.0</c:v>
                </c:pt>
                <c:pt idx="7">
                  <c:v>40367.0</c:v>
                </c:pt>
                <c:pt idx="8">
                  <c:v>40368.0</c:v>
                </c:pt>
                <c:pt idx="9">
                  <c:v>40369.0</c:v>
                </c:pt>
                <c:pt idx="10">
                  <c:v>40370.0</c:v>
                </c:pt>
                <c:pt idx="11">
                  <c:v>40371.0</c:v>
                </c:pt>
                <c:pt idx="12">
                  <c:v>40372.0</c:v>
                </c:pt>
                <c:pt idx="13">
                  <c:v>40373.0</c:v>
                </c:pt>
                <c:pt idx="14">
                  <c:v>40374.0</c:v>
                </c:pt>
                <c:pt idx="15">
                  <c:v>40375.0</c:v>
                </c:pt>
                <c:pt idx="16">
                  <c:v>40376.0</c:v>
                </c:pt>
                <c:pt idx="17">
                  <c:v>40377.0</c:v>
                </c:pt>
                <c:pt idx="18">
                  <c:v>40378.0</c:v>
                </c:pt>
                <c:pt idx="19">
                  <c:v>40379.0</c:v>
                </c:pt>
                <c:pt idx="20">
                  <c:v>40380.0</c:v>
                </c:pt>
                <c:pt idx="21">
                  <c:v>40381.0</c:v>
                </c:pt>
                <c:pt idx="22">
                  <c:v>40382.0</c:v>
                </c:pt>
                <c:pt idx="23">
                  <c:v>40383.0</c:v>
                </c:pt>
                <c:pt idx="24">
                  <c:v>40384.0</c:v>
                </c:pt>
                <c:pt idx="25">
                  <c:v>40385.0</c:v>
                </c:pt>
                <c:pt idx="26">
                  <c:v>40386.0</c:v>
                </c:pt>
                <c:pt idx="27">
                  <c:v>40387.0</c:v>
                </c:pt>
                <c:pt idx="28">
                  <c:v>40388.0</c:v>
                </c:pt>
                <c:pt idx="29">
                  <c:v>40389.0</c:v>
                </c:pt>
                <c:pt idx="30">
                  <c:v>40390.0</c:v>
                </c:pt>
                <c:pt idx="31">
                  <c:v>40391.0</c:v>
                </c:pt>
                <c:pt idx="32">
                  <c:v>40392.0</c:v>
                </c:pt>
                <c:pt idx="33">
                  <c:v>40393.0</c:v>
                </c:pt>
                <c:pt idx="34">
                  <c:v>40394.0</c:v>
                </c:pt>
                <c:pt idx="35">
                  <c:v>40395.0</c:v>
                </c:pt>
                <c:pt idx="36">
                  <c:v>40396.0</c:v>
                </c:pt>
                <c:pt idx="37">
                  <c:v>40397.0</c:v>
                </c:pt>
                <c:pt idx="38">
                  <c:v>40398.0</c:v>
                </c:pt>
                <c:pt idx="39">
                  <c:v>40399.0</c:v>
                </c:pt>
                <c:pt idx="40">
                  <c:v>40400.0</c:v>
                </c:pt>
                <c:pt idx="41">
                  <c:v>40401.0</c:v>
                </c:pt>
                <c:pt idx="42">
                  <c:v>40402.0</c:v>
                </c:pt>
                <c:pt idx="43">
                  <c:v>40403.0</c:v>
                </c:pt>
                <c:pt idx="44">
                  <c:v>40404.0</c:v>
                </c:pt>
                <c:pt idx="45">
                  <c:v>40405.0</c:v>
                </c:pt>
                <c:pt idx="46">
                  <c:v>40406.0</c:v>
                </c:pt>
                <c:pt idx="47">
                  <c:v>40407.0</c:v>
                </c:pt>
                <c:pt idx="48">
                  <c:v>40408.0</c:v>
                </c:pt>
                <c:pt idx="49">
                  <c:v>40409.0</c:v>
                </c:pt>
                <c:pt idx="50">
                  <c:v>40410.0</c:v>
                </c:pt>
                <c:pt idx="51">
                  <c:v>40411.0</c:v>
                </c:pt>
                <c:pt idx="52">
                  <c:v>40412.0</c:v>
                </c:pt>
                <c:pt idx="53">
                  <c:v>40413.0</c:v>
                </c:pt>
                <c:pt idx="54">
                  <c:v>40414.0</c:v>
                </c:pt>
                <c:pt idx="55">
                  <c:v>40415.0</c:v>
                </c:pt>
                <c:pt idx="56">
                  <c:v>40416.0</c:v>
                </c:pt>
                <c:pt idx="57">
                  <c:v>40417.0</c:v>
                </c:pt>
                <c:pt idx="58">
                  <c:v>40418.0</c:v>
                </c:pt>
                <c:pt idx="59">
                  <c:v>40419.0</c:v>
                </c:pt>
                <c:pt idx="60">
                  <c:v>40420.0</c:v>
                </c:pt>
                <c:pt idx="61">
                  <c:v>40421.0</c:v>
                </c:pt>
                <c:pt idx="62">
                  <c:v>40422.0</c:v>
                </c:pt>
                <c:pt idx="63">
                  <c:v>40423.0</c:v>
                </c:pt>
                <c:pt idx="64">
                  <c:v>40424.0</c:v>
                </c:pt>
                <c:pt idx="65">
                  <c:v>40425.0</c:v>
                </c:pt>
                <c:pt idx="66">
                  <c:v>40426.0</c:v>
                </c:pt>
                <c:pt idx="67">
                  <c:v>40427.0</c:v>
                </c:pt>
                <c:pt idx="68">
                  <c:v>40428.0</c:v>
                </c:pt>
              </c:numCache>
            </c:numRef>
          </c:xVal>
          <c:yVal>
            <c:numRef>
              <c:f>daytime!$M$4:$M$72</c:f>
              <c:numCache>
                <c:formatCode>General</c:formatCode>
                <c:ptCount val="69"/>
                <c:pt idx="0">
                  <c:v>-0.0465727620332886</c:v>
                </c:pt>
                <c:pt idx="1">
                  <c:v>-0.0134574267387752</c:v>
                </c:pt>
                <c:pt idx="2">
                  <c:v>0.0150585025447293</c:v>
                </c:pt>
                <c:pt idx="3">
                  <c:v>0.0358036304995037</c:v>
                </c:pt>
                <c:pt idx="4">
                  <c:v>0.049199068908998</c:v>
                </c:pt>
                <c:pt idx="5">
                  <c:v>0.0463054187192117</c:v>
                </c:pt>
                <c:pt idx="6">
                  <c:v>0.0520085855017528</c:v>
                </c:pt>
                <c:pt idx="7">
                  <c:v>0.0641594809186372</c:v>
                </c:pt>
                <c:pt idx="8">
                  <c:v>0.0409380078298122</c:v>
                </c:pt>
                <c:pt idx="9">
                  <c:v>0.0494888525841069</c:v>
                </c:pt>
                <c:pt idx="10">
                  <c:v>0.0496433090979131</c:v>
                </c:pt>
                <c:pt idx="11">
                  <c:v>0.0489683429565435</c:v>
                </c:pt>
                <c:pt idx="12">
                  <c:v>0.0503000113392625</c:v>
                </c:pt>
                <c:pt idx="13">
                  <c:v>0.0477807446364858</c:v>
                </c:pt>
                <c:pt idx="14">
                  <c:v>0.0257390460255321</c:v>
                </c:pt>
                <c:pt idx="15">
                  <c:v>0.0294871974222309</c:v>
                </c:pt>
                <c:pt idx="16">
                  <c:v>0.0259335222792483</c:v>
                </c:pt>
                <c:pt idx="17">
                  <c:v>0.0170105273144872</c:v>
                </c:pt>
                <c:pt idx="18">
                  <c:v>0.0162050998970293</c:v>
                </c:pt>
                <c:pt idx="19">
                  <c:v>0.0138009485015514</c:v>
                </c:pt>
                <c:pt idx="20">
                  <c:v>0.0165914520838863</c:v>
                </c:pt>
                <c:pt idx="21">
                  <c:v>0.0209871764581688</c:v>
                </c:pt>
                <c:pt idx="22">
                  <c:v>0.0237599256165948</c:v>
                </c:pt>
                <c:pt idx="23">
                  <c:v>0.0156863534609787</c:v>
                </c:pt>
                <c:pt idx="24">
                  <c:v>0.0128895607363694</c:v>
                </c:pt>
                <c:pt idx="25">
                  <c:v>0.0111840329198379</c:v>
                </c:pt>
                <c:pt idx="26">
                  <c:v>0.00844564337232639</c:v>
                </c:pt>
                <c:pt idx="27">
                  <c:v>0.00831068357017421</c:v>
                </c:pt>
                <c:pt idx="28">
                  <c:v>0.00804499742199615</c:v>
                </c:pt>
                <c:pt idx="29">
                  <c:v>0.00832099522105789</c:v>
                </c:pt>
                <c:pt idx="30">
                  <c:v>0.00855867603997449</c:v>
                </c:pt>
                <c:pt idx="31">
                  <c:v>0.00854996079252555</c:v>
                </c:pt>
                <c:pt idx="32">
                  <c:v>0.00563834342555673</c:v>
                </c:pt>
                <c:pt idx="33">
                  <c:v>0.00436716811043606</c:v>
                </c:pt>
                <c:pt idx="34">
                  <c:v>0.00449994345203773</c:v>
                </c:pt>
                <c:pt idx="35">
                  <c:v>-0.000899758909447694</c:v>
                </c:pt>
                <c:pt idx="36">
                  <c:v>-0.00312167445732338</c:v>
                </c:pt>
                <c:pt idx="37">
                  <c:v>-0.00093343098066503</c:v>
                </c:pt>
                <c:pt idx="38">
                  <c:v>0.00243549941119776</c:v>
                </c:pt>
                <c:pt idx="39">
                  <c:v>0.00263748059613007</c:v>
                </c:pt>
                <c:pt idx="40">
                  <c:v>0.00316892219363966</c:v>
                </c:pt>
                <c:pt idx="41">
                  <c:v>0.00585423647109535</c:v>
                </c:pt>
                <c:pt idx="42">
                  <c:v>0.00637265608259392</c:v>
                </c:pt>
                <c:pt idx="43">
                  <c:v>0.0055969364477937</c:v>
                </c:pt>
                <c:pt idx="44">
                  <c:v>0.00756952065513229</c:v>
                </c:pt>
                <c:pt idx="45">
                  <c:v>0.00309508833289929</c:v>
                </c:pt>
                <c:pt idx="46">
                  <c:v>0.00323304870906756</c:v>
                </c:pt>
                <c:pt idx="47">
                  <c:v>0.00326202227482421</c:v>
                </c:pt>
                <c:pt idx="48">
                  <c:v>0.00399347713757227</c:v>
                </c:pt>
                <c:pt idx="49">
                  <c:v>0.00349681522708992</c:v>
                </c:pt>
                <c:pt idx="50">
                  <c:v>0.00355795950950902</c:v>
                </c:pt>
                <c:pt idx="51">
                  <c:v>0.00369048838406833</c:v>
                </c:pt>
                <c:pt idx="52">
                  <c:v>0.00524229708363569</c:v>
                </c:pt>
                <c:pt idx="53">
                  <c:v>0.00422060523539776</c:v>
                </c:pt>
                <c:pt idx="54">
                  <c:v>0.00379670156785139</c:v>
                </c:pt>
                <c:pt idx="55">
                  <c:v>0.00204325280902562</c:v>
                </c:pt>
                <c:pt idx="56">
                  <c:v>0.00122620995763213</c:v>
                </c:pt>
                <c:pt idx="57">
                  <c:v>0.00110513742369724</c:v>
                </c:pt>
                <c:pt idx="58">
                  <c:v>-0.00026038631409497</c:v>
                </c:pt>
                <c:pt idx="59">
                  <c:v>-0.00182908588789628</c:v>
                </c:pt>
                <c:pt idx="60">
                  <c:v>-0.00306206095005419</c:v>
                </c:pt>
                <c:pt idx="61">
                  <c:v>-0.00311567582923198</c:v>
                </c:pt>
                <c:pt idx="62">
                  <c:v>-0.00310449756075805</c:v>
                </c:pt>
                <c:pt idx="63">
                  <c:v>-0.00425375033056655</c:v>
                </c:pt>
                <c:pt idx="64">
                  <c:v>-0.00503045037937863</c:v>
                </c:pt>
                <c:pt idx="65">
                  <c:v>-0.0067031920839402</c:v>
                </c:pt>
                <c:pt idx="66">
                  <c:v>-0.00825003463849657</c:v>
                </c:pt>
                <c:pt idx="67">
                  <c:v>-0.00994300879593488</c:v>
                </c:pt>
                <c:pt idx="68">
                  <c:v>-0.0104818239108882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3631944"/>
        <c:axId val="893523736"/>
      </c:scatterChart>
      <c:catAx>
        <c:axId val="893686360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low"/>
        <c:crossAx val="89408188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894081880"/>
        <c:scaling>
          <c:orientation val="minMax"/>
          <c:max val="350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Growing season accumulated daytime latent heat flux (W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893686360"/>
        <c:crosses val="autoZero"/>
        <c:crossBetween val="between"/>
      </c:valAx>
      <c:valAx>
        <c:axId val="89352373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difference (NLAE 2-NLAE 1/NLAE 1)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63631944"/>
        <c:crosses val="max"/>
        <c:crossBetween val="midCat"/>
      </c:valAx>
      <c:valAx>
        <c:axId val="56363194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893523736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NCAR1</c:v>
          </c:tx>
          <c:spPr>
            <a:solidFill>
              <a:schemeClr val="tx1"/>
            </a:solidFill>
          </c:spPr>
          <c:invertIfNegative val="0"/>
          <c:cat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cat>
          <c:val>
            <c:numRef>
              <c:f>daytime!$F$4:$F$50</c:f>
              <c:numCache>
                <c:formatCode>General</c:formatCode>
                <c:ptCount val="47"/>
                <c:pt idx="0">
                  <c:v>-47.78800000000001</c:v>
                </c:pt>
                <c:pt idx="1">
                  <c:v>-52.82700000000001</c:v>
                </c:pt>
                <c:pt idx="2">
                  <c:v>-41.02200000000001</c:v>
                </c:pt>
                <c:pt idx="3">
                  <c:v>-22.339</c:v>
                </c:pt>
                <c:pt idx="4">
                  <c:v>-55.60500000000001</c:v>
                </c:pt>
                <c:pt idx="5">
                  <c:v>-39.247</c:v>
                </c:pt>
                <c:pt idx="6">
                  <c:v>-46.32700000000001</c:v>
                </c:pt>
                <c:pt idx="7">
                  <c:v>-48.582</c:v>
                </c:pt>
                <c:pt idx="8">
                  <c:v>-60.43</c:v>
                </c:pt>
                <c:pt idx="9">
                  <c:v>-72.846</c:v>
                </c:pt>
                <c:pt idx="10">
                  <c:v>-45.0</c:v>
                </c:pt>
                <c:pt idx="11">
                  <c:v>-55.39700000000001</c:v>
                </c:pt>
                <c:pt idx="12">
                  <c:v>-24.46699999999998</c:v>
                </c:pt>
                <c:pt idx="13">
                  <c:v>-59.807</c:v>
                </c:pt>
                <c:pt idx="14">
                  <c:v>-52.896</c:v>
                </c:pt>
                <c:pt idx="15">
                  <c:v>-62.334</c:v>
                </c:pt>
                <c:pt idx="16">
                  <c:v>-41.89000000000001</c:v>
                </c:pt>
                <c:pt idx="17">
                  <c:v>-62.436</c:v>
                </c:pt>
                <c:pt idx="18">
                  <c:v>-75.12</c:v>
                </c:pt>
                <c:pt idx="19">
                  <c:v>-70.87100000000001</c:v>
                </c:pt>
                <c:pt idx="20">
                  <c:v>-73.293</c:v>
                </c:pt>
                <c:pt idx="21">
                  <c:v>-30.31600000000001</c:v>
                </c:pt>
                <c:pt idx="22">
                  <c:v>-56.12900000000001</c:v>
                </c:pt>
                <c:pt idx="23">
                  <c:v>-38.04900000000001</c:v>
                </c:pt>
                <c:pt idx="24">
                  <c:v>-37.861</c:v>
                </c:pt>
                <c:pt idx="26">
                  <c:v>-63.72400000000001</c:v>
                </c:pt>
                <c:pt idx="27">
                  <c:v>-57.648</c:v>
                </c:pt>
                <c:pt idx="28">
                  <c:v>-21.78699999999998</c:v>
                </c:pt>
                <c:pt idx="29">
                  <c:v>-41.908</c:v>
                </c:pt>
                <c:pt idx="30">
                  <c:v>-50.481</c:v>
                </c:pt>
                <c:pt idx="31">
                  <c:v>-64.83500000000001</c:v>
                </c:pt>
                <c:pt idx="32">
                  <c:v>-68.07799999999998</c:v>
                </c:pt>
                <c:pt idx="33">
                  <c:v>-56.747</c:v>
                </c:pt>
                <c:pt idx="34">
                  <c:v>-42.48200000000001</c:v>
                </c:pt>
                <c:pt idx="35">
                  <c:v>-9.639000000000003</c:v>
                </c:pt>
                <c:pt idx="36">
                  <c:v>-24.302</c:v>
                </c:pt>
                <c:pt idx="37">
                  <c:v>-47.378</c:v>
                </c:pt>
                <c:pt idx="38">
                  <c:v>-52.71100000000001</c:v>
                </c:pt>
                <c:pt idx="39">
                  <c:v>-43.82100000000001</c:v>
                </c:pt>
                <c:pt idx="40">
                  <c:v>-48.581</c:v>
                </c:pt>
                <c:pt idx="41">
                  <c:v>-41.90800000000001</c:v>
                </c:pt>
                <c:pt idx="42">
                  <c:v>-48.67200000000001</c:v>
                </c:pt>
                <c:pt idx="43">
                  <c:v>-48.65300000000001</c:v>
                </c:pt>
                <c:pt idx="44">
                  <c:v>-40.28600000000001</c:v>
                </c:pt>
                <c:pt idx="45">
                  <c:v>-33.219</c:v>
                </c:pt>
                <c:pt idx="46">
                  <c:v>-51.402</c:v>
                </c:pt>
              </c:numCache>
            </c:numRef>
          </c:val>
        </c:ser>
        <c:ser>
          <c:idx val="1"/>
          <c:order val="1"/>
          <c:tx>
            <c:v>NCAR 3</c:v>
          </c:tx>
          <c:spPr>
            <a:solidFill>
              <a:srgbClr val="33CC33"/>
            </a:solidFill>
          </c:spPr>
          <c:invertIfNegative val="0"/>
          <c:cat>
            <c:numRef>
              <c:f>nighttime!$A$4:$A$50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cat>
          <c:val>
            <c:numRef>
              <c:f>daytime!$G$4:$G$50</c:f>
              <c:numCache>
                <c:formatCode>General</c:formatCode>
                <c:ptCount val="47"/>
                <c:pt idx="0">
                  <c:v>-60.743</c:v>
                </c:pt>
                <c:pt idx="1">
                  <c:v>-65.385</c:v>
                </c:pt>
                <c:pt idx="2">
                  <c:v>-45.54200000000001</c:v>
                </c:pt>
                <c:pt idx="3">
                  <c:v>-26.53099999999999</c:v>
                </c:pt>
                <c:pt idx="4">
                  <c:v>-64.338</c:v>
                </c:pt>
                <c:pt idx="5">
                  <c:v>-43.838</c:v>
                </c:pt>
                <c:pt idx="6">
                  <c:v>-50.681</c:v>
                </c:pt>
                <c:pt idx="7">
                  <c:v>-49.27700000000001</c:v>
                </c:pt>
                <c:pt idx="8">
                  <c:v>-67.035</c:v>
                </c:pt>
                <c:pt idx="9">
                  <c:v>-78.049</c:v>
                </c:pt>
                <c:pt idx="10">
                  <c:v>-50.19500000000001</c:v>
                </c:pt>
                <c:pt idx="11">
                  <c:v>-60.99800000000001</c:v>
                </c:pt>
                <c:pt idx="12">
                  <c:v>-26.02700000000001</c:v>
                </c:pt>
                <c:pt idx="13">
                  <c:v>-67.071</c:v>
                </c:pt>
                <c:pt idx="14">
                  <c:v>-58.59</c:v>
                </c:pt>
                <c:pt idx="15">
                  <c:v>-67.478</c:v>
                </c:pt>
                <c:pt idx="16">
                  <c:v>-48.22700000000001</c:v>
                </c:pt>
                <c:pt idx="17">
                  <c:v>-68.12599999999998</c:v>
                </c:pt>
                <c:pt idx="18">
                  <c:v>-80.308</c:v>
                </c:pt>
                <c:pt idx="19">
                  <c:v>-72.015</c:v>
                </c:pt>
                <c:pt idx="20">
                  <c:v>-75.857</c:v>
                </c:pt>
                <c:pt idx="21">
                  <c:v>-29.64400000000001</c:v>
                </c:pt>
                <c:pt idx="22">
                  <c:v>-61.602</c:v>
                </c:pt>
                <c:pt idx="23">
                  <c:v>-39.993</c:v>
                </c:pt>
                <c:pt idx="24">
                  <c:v>-33.276</c:v>
                </c:pt>
                <c:pt idx="26">
                  <c:v>-66.729</c:v>
                </c:pt>
                <c:pt idx="27">
                  <c:v>-55.76400000000001</c:v>
                </c:pt>
                <c:pt idx="28">
                  <c:v>-21.14099999999999</c:v>
                </c:pt>
                <c:pt idx="29">
                  <c:v>-44.437</c:v>
                </c:pt>
                <c:pt idx="30">
                  <c:v>-51.64400000000001</c:v>
                </c:pt>
                <c:pt idx="31">
                  <c:v>-65.66300000000001</c:v>
                </c:pt>
                <c:pt idx="32">
                  <c:v>-67.9470000000001</c:v>
                </c:pt>
                <c:pt idx="33">
                  <c:v>-62.14100000000001</c:v>
                </c:pt>
                <c:pt idx="34">
                  <c:v>-41.40600000000001</c:v>
                </c:pt>
                <c:pt idx="35">
                  <c:v>-9.323</c:v>
                </c:pt>
                <c:pt idx="36">
                  <c:v>-25.25999999999999</c:v>
                </c:pt>
                <c:pt idx="37">
                  <c:v>-44.60700000000001</c:v>
                </c:pt>
                <c:pt idx="38">
                  <c:v>-50.99400000000001</c:v>
                </c:pt>
                <c:pt idx="39">
                  <c:v>-43.331</c:v>
                </c:pt>
                <c:pt idx="40">
                  <c:v>-55.886</c:v>
                </c:pt>
                <c:pt idx="41">
                  <c:v>-39.154</c:v>
                </c:pt>
                <c:pt idx="42">
                  <c:v>-45.371</c:v>
                </c:pt>
                <c:pt idx="43">
                  <c:v>-52.061</c:v>
                </c:pt>
                <c:pt idx="44">
                  <c:v>-43.545</c:v>
                </c:pt>
                <c:pt idx="45">
                  <c:v>-31.01899999999999</c:v>
                </c:pt>
                <c:pt idx="46">
                  <c:v>-53.255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4083800"/>
        <c:axId val="893897656"/>
      </c:barChart>
      <c:lineChart>
        <c:grouping val="standard"/>
        <c:varyColors val="0"/>
        <c:ser>
          <c:idx val="2"/>
          <c:order val="2"/>
          <c:tx>
            <c:v>difference</c:v>
          </c:tx>
          <c:spPr>
            <a:ln>
              <a:solidFill>
                <a:srgbClr val="FFCC00"/>
              </a:solidFill>
            </a:ln>
          </c:spPr>
          <c:marker>
            <c:symbol val="none"/>
          </c:marker>
          <c:cat>
            <c:numRef>
              <c:f>daytime!$A$4:$A$50</c:f>
              <c:numCache>
                <c:formatCode>m/d/yyyy</c:formatCode>
                <c:ptCount val="47"/>
                <c:pt idx="0">
                  <c:v>40724.0</c:v>
                </c:pt>
                <c:pt idx="1">
                  <c:v>40725.0</c:v>
                </c:pt>
                <c:pt idx="2">
                  <c:v>40726.0</c:v>
                </c:pt>
                <c:pt idx="3">
                  <c:v>40727.0</c:v>
                </c:pt>
                <c:pt idx="4">
                  <c:v>40728.0</c:v>
                </c:pt>
                <c:pt idx="5">
                  <c:v>40729.0</c:v>
                </c:pt>
                <c:pt idx="6">
                  <c:v>40730.0</c:v>
                </c:pt>
                <c:pt idx="7">
                  <c:v>40731.0</c:v>
                </c:pt>
                <c:pt idx="8">
                  <c:v>40732.0</c:v>
                </c:pt>
                <c:pt idx="9">
                  <c:v>40733.0</c:v>
                </c:pt>
                <c:pt idx="10">
                  <c:v>40734.0</c:v>
                </c:pt>
                <c:pt idx="11">
                  <c:v>40735.0</c:v>
                </c:pt>
                <c:pt idx="12">
                  <c:v>40736.0</c:v>
                </c:pt>
                <c:pt idx="13">
                  <c:v>40737.0</c:v>
                </c:pt>
                <c:pt idx="14">
                  <c:v>40738.0</c:v>
                </c:pt>
                <c:pt idx="15">
                  <c:v>40739.0</c:v>
                </c:pt>
                <c:pt idx="16">
                  <c:v>40740.0</c:v>
                </c:pt>
                <c:pt idx="17">
                  <c:v>40741.0</c:v>
                </c:pt>
                <c:pt idx="18">
                  <c:v>40742.0</c:v>
                </c:pt>
                <c:pt idx="19">
                  <c:v>40743.0</c:v>
                </c:pt>
                <c:pt idx="20">
                  <c:v>40744.0</c:v>
                </c:pt>
                <c:pt idx="21">
                  <c:v>40745.0</c:v>
                </c:pt>
                <c:pt idx="22">
                  <c:v>40746.0</c:v>
                </c:pt>
                <c:pt idx="23">
                  <c:v>40747.0</c:v>
                </c:pt>
                <c:pt idx="24">
                  <c:v>40748.0</c:v>
                </c:pt>
                <c:pt idx="25">
                  <c:v>40749.0</c:v>
                </c:pt>
                <c:pt idx="26">
                  <c:v>40750.0</c:v>
                </c:pt>
                <c:pt idx="27">
                  <c:v>40751.0</c:v>
                </c:pt>
                <c:pt idx="28">
                  <c:v>40752.0</c:v>
                </c:pt>
                <c:pt idx="29">
                  <c:v>40753.0</c:v>
                </c:pt>
                <c:pt idx="30">
                  <c:v>40754.0</c:v>
                </c:pt>
                <c:pt idx="31">
                  <c:v>40755.0</c:v>
                </c:pt>
                <c:pt idx="32">
                  <c:v>40756.0</c:v>
                </c:pt>
                <c:pt idx="33">
                  <c:v>40757.0</c:v>
                </c:pt>
                <c:pt idx="34">
                  <c:v>40758.0</c:v>
                </c:pt>
                <c:pt idx="35">
                  <c:v>40759.0</c:v>
                </c:pt>
                <c:pt idx="36">
                  <c:v>40760.0</c:v>
                </c:pt>
                <c:pt idx="37">
                  <c:v>40761.0</c:v>
                </c:pt>
                <c:pt idx="38">
                  <c:v>40762.0</c:v>
                </c:pt>
                <c:pt idx="39">
                  <c:v>40763.0</c:v>
                </c:pt>
                <c:pt idx="40">
                  <c:v>40764.0</c:v>
                </c:pt>
                <c:pt idx="41">
                  <c:v>40765.0</c:v>
                </c:pt>
                <c:pt idx="42">
                  <c:v>40766.0</c:v>
                </c:pt>
                <c:pt idx="43">
                  <c:v>40767.0</c:v>
                </c:pt>
                <c:pt idx="44">
                  <c:v>40768.0</c:v>
                </c:pt>
                <c:pt idx="45">
                  <c:v>40769.0</c:v>
                </c:pt>
                <c:pt idx="46">
                  <c:v>40770.0</c:v>
                </c:pt>
              </c:numCache>
            </c:numRef>
          </c:cat>
          <c:val>
            <c:numRef>
              <c:f>daytime!$H$4:$H$50</c:f>
              <c:numCache>
                <c:formatCode>General</c:formatCode>
                <c:ptCount val="47"/>
                <c:pt idx="0">
                  <c:v>-12.955</c:v>
                </c:pt>
                <c:pt idx="1">
                  <c:v>-12.558</c:v>
                </c:pt>
                <c:pt idx="2">
                  <c:v>-4.52</c:v>
                </c:pt>
                <c:pt idx="3">
                  <c:v>-4.191999999999997</c:v>
                </c:pt>
                <c:pt idx="4">
                  <c:v>-8.732999999999996</c:v>
                </c:pt>
                <c:pt idx="5">
                  <c:v>-4.591000000000001</c:v>
                </c:pt>
                <c:pt idx="6">
                  <c:v>-4.353999999999996</c:v>
                </c:pt>
                <c:pt idx="7">
                  <c:v>-0.695000000000015</c:v>
                </c:pt>
                <c:pt idx="8">
                  <c:v>-6.604999999999987</c:v>
                </c:pt>
                <c:pt idx="9">
                  <c:v>-5.203000000000003</c:v>
                </c:pt>
                <c:pt idx="10">
                  <c:v>-5.19499999999999</c:v>
                </c:pt>
                <c:pt idx="11">
                  <c:v>-5.601000000000006</c:v>
                </c:pt>
                <c:pt idx="12">
                  <c:v>-1.56000000000001</c:v>
                </c:pt>
                <c:pt idx="13">
                  <c:v>-7.263999999999998</c:v>
                </c:pt>
                <c:pt idx="14">
                  <c:v>-5.693999999999995</c:v>
                </c:pt>
                <c:pt idx="15">
                  <c:v>-5.143999999999989</c:v>
                </c:pt>
                <c:pt idx="16">
                  <c:v>-6.336999999999996</c:v>
                </c:pt>
                <c:pt idx="17">
                  <c:v>-5.690000000000006</c:v>
                </c:pt>
                <c:pt idx="18">
                  <c:v>-5.188000000000001</c:v>
                </c:pt>
                <c:pt idx="19">
                  <c:v>-1.143999999999977</c:v>
                </c:pt>
                <c:pt idx="20">
                  <c:v>-2.564000000000007</c:v>
                </c:pt>
                <c:pt idx="21">
                  <c:v>0.672000000000004</c:v>
                </c:pt>
                <c:pt idx="22">
                  <c:v>-5.472999999999986</c:v>
                </c:pt>
                <c:pt idx="23">
                  <c:v>-1.943999999999995</c:v>
                </c:pt>
                <c:pt idx="24">
                  <c:v>4.584999999999988</c:v>
                </c:pt>
                <c:pt idx="26">
                  <c:v>-3.004999999999995</c:v>
                </c:pt>
                <c:pt idx="27">
                  <c:v>1.884000000000015</c:v>
                </c:pt>
                <c:pt idx="28">
                  <c:v>0.646000000000001</c:v>
                </c:pt>
                <c:pt idx="29">
                  <c:v>-2.528999999999989</c:v>
                </c:pt>
                <c:pt idx="30">
                  <c:v>-1.163000000000004</c:v>
                </c:pt>
                <c:pt idx="31">
                  <c:v>-0.828000000000003</c:v>
                </c:pt>
                <c:pt idx="32">
                  <c:v>0.131000000000014</c:v>
                </c:pt>
                <c:pt idx="33">
                  <c:v>-5.394000000000004</c:v>
                </c:pt>
                <c:pt idx="34">
                  <c:v>1.076000000000015</c:v>
                </c:pt>
                <c:pt idx="35">
                  <c:v>0.316000000000003</c:v>
                </c:pt>
                <c:pt idx="36">
                  <c:v>-0.958000000000002</c:v>
                </c:pt>
                <c:pt idx="37">
                  <c:v>2.771000000000001</c:v>
                </c:pt>
                <c:pt idx="38">
                  <c:v>1.716999999999991</c:v>
                </c:pt>
                <c:pt idx="39">
                  <c:v>0.490000000000009</c:v>
                </c:pt>
                <c:pt idx="40">
                  <c:v>-7.304999999999985</c:v>
                </c:pt>
                <c:pt idx="41">
                  <c:v>2.75400000000002</c:v>
                </c:pt>
                <c:pt idx="42">
                  <c:v>3.300999999999988</c:v>
                </c:pt>
                <c:pt idx="43">
                  <c:v>-3.408000000000001</c:v>
                </c:pt>
                <c:pt idx="44">
                  <c:v>-3.258999999999993</c:v>
                </c:pt>
                <c:pt idx="45">
                  <c:v>2.200000000000004</c:v>
                </c:pt>
                <c:pt idx="46">
                  <c:v>-1.853000000000001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3544104"/>
        <c:axId val="893496808"/>
      </c:lineChart>
      <c:dateAx>
        <c:axId val="89408380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crossAx val="893897656"/>
        <c:crosses val="autoZero"/>
        <c:auto val="1"/>
        <c:lblOffset val="100"/>
        <c:baseTimeUnit val="days"/>
        <c:majorUnit val="5.0"/>
        <c:majorTimeUnit val="days"/>
        <c:minorUnit val="1.0"/>
        <c:minorTimeUnit val="days"/>
      </c:dateAx>
      <c:valAx>
        <c:axId val="893897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Daytime ecosystem uptake (g C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4083800"/>
        <c:crosses val="autoZero"/>
        <c:crossBetween val="between"/>
      </c:valAx>
      <c:valAx>
        <c:axId val="893496808"/>
        <c:scaling>
          <c:orientation val="minMax"/>
          <c:max val="5.0"/>
          <c:min val="-2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Difference of NCAR 3 - NCAR 1, (g C m</a:t>
                </a:r>
                <a:r>
                  <a:rPr lang="en-US" baseline="30000"/>
                  <a:t>-2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3544104"/>
        <c:crosses val="max"/>
        <c:crossBetween val="between"/>
      </c:valAx>
      <c:dateAx>
        <c:axId val="8935441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893496808"/>
        <c:crosses val="autoZero"/>
        <c:auto val="1"/>
        <c:lblOffset val="100"/>
        <c:baseTimeUnit val="days"/>
      </c:date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0.33333</cdr:y>
    </cdr:from>
    <cdr:to>
      <cdr:x>0.53333</cdr:x>
      <cdr:y>0.52778</cdr:y>
    </cdr:to>
    <cdr:sp macro="" textlink="">
      <cdr:nvSpPr>
        <cdr:cNvPr id="2" name="Oval 1"/>
        <cdr:cNvSpPr/>
      </cdr:nvSpPr>
      <cdr:spPr>
        <a:xfrm xmlns:a="http://schemas.openxmlformats.org/drawingml/2006/main">
          <a:off x="4572000" y="914400"/>
          <a:ext cx="304800" cy="5334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0.73664</cdr:x>
      <cdr:y>0.46892</cdr:y>
    </cdr:from>
    <cdr:to>
      <cdr:x>0.79497</cdr:x>
      <cdr:y>0.58003</cdr:y>
    </cdr:to>
    <cdr:sp macro="" textlink="">
      <cdr:nvSpPr>
        <cdr:cNvPr id="3" name="Oval 2"/>
        <cdr:cNvSpPr/>
      </cdr:nvSpPr>
      <cdr:spPr>
        <a:xfrm xmlns:a="http://schemas.openxmlformats.org/drawingml/2006/main" rot="8074041">
          <a:off x="6850150" y="1172030"/>
          <a:ext cx="304800" cy="5334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0.75833</cdr:x>
      <cdr:y>0.61111</cdr:y>
    </cdr:from>
    <cdr:to>
      <cdr:x>0.85833</cdr:x>
      <cdr:y>0.94444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34200" y="1676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 smtClean="0"/>
            <a:t>Aug 6-7, 10-11</a:t>
          </a:r>
        </a:p>
        <a:p xmlns:a="http://schemas.openxmlformats.org/drawingml/2006/main">
          <a:r>
            <a:rPr lang="en-US" dirty="0" smtClean="0"/>
            <a:t>WNW to WSW flow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0.83333</cdr:x>
      <cdr:y>0.52778</cdr:y>
    </cdr:from>
    <cdr:to>
      <cdr:x>0.83333</cdr:x>
      <cdr:y>0.63889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V="1">
          <a:off x="7620000" y="1447800"/>
          <a:ext cx="0" cy="3048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0.31667</cdr:x>
      <cdr:y>0.66667</cdr:y>
    </cdr:from>
    <cdr:to>
      <cdr:x>0.41667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5600" y="2209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0.31667</cdr:x>
      <cdr:y>0.66667</cdr:y>
    </cdr:from>
    <cdr:to>
      <cdr:x>0.925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95600" y="1828800"/>
          <a:ext cx="5562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b="1" dirty="0" smtClean="0"/>
            <a:t>Substantial Differences between NLAE 2-1  for most of the season including time of wind farm</a:t>
          </a:r>
        </a:p>
        <a:p xmlns:a="http://schemas.openxmlformats.org/drawingml/2006/main">
          <a:r>
            <a:rPr lang="en-US" b="1" dirty="0" smtClean="0"/>
            <a:t>shut down.   Does this suggest a pressure effect in the absence of turning blades?</a:t>
          </a:r>
          <a:endParaRPr lang="en-US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0.54167</cdr:x>
      <cdr:y>0.66667</cdr:y>
    </cdr:from>
    <cdr:to>
      <cdr:x>0.64167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53000" y="1828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Very dry period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0.69167</cdr:x>
      <cdr:y>0.63889</cdr:y>
    </cdr:from>
    <cdr:to>
      <cdr:x>0.90833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24600" y="1752600"/>
          <a:ext cx="19812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 smtClean="0"/>
        </a:p>
        <a:p xmlns:a="http://schemas.openxmlformats.org/drawingml/2006/main">
          <a:r>
            <a:rPr lang="en-US" sz="1100" dirty="0" smtClean="0"/>
            <a:t>Flow more westerly to NW </a:t>
          </a:r>
        </a:p>
        <a:p xmlns:a="http://schemas.openxmlformats.org/drawingml/2006/main">
          <a:r>
            <a:rPr lang="en-US" dirty="0" smtClean="0"/>
            <a:t>less warm, more moist toward</a:t>
          </a:r>
        </a:p>
        <a:p xmlns:a="http://schemas.openxmlformats.org/drawingml/2006/main">
          <a:r>
            <a:rPr lang="en-US" sz="1100" dirty="0" smtClean="0"/>
            <a:t>end of measurement period</a:t>
          </a:r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0.38333</cdr:x>
      <cdr:y>0.30556</cdr:y>
    </cdr:from>
    <cdr:to>
      <cdr:x>0.54167</cdr:x>
      <cdr:y>0.47222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505200" y="838200"/>
          <a:ext cx="1447800" cy="4572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66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0.69293</cdr:x>
      <cdr:y>0.40623</cdr:y>
    </cdr:from>
    <cdr:to>
      <cdr:x>0.78291</cdr:x>
      <cdr:y>0.59249</cdr:y>
    </cdr:to>
    <cdr:sp macro="" textlink="">
      <cdr:nvSpPr>
        <cdr:cNvPr id="2" name="Oval 1"/>
        <cdr:cNvSpPr/>
      </cdr:nvSpPr>
      <cdr:spPr>
        <a:xfrm xmlns:a="http://schemas.openxmlformats.org/drawingml/2006/main" rot="20109744">
          <a:off x="6336108" y="1114376"/>
          <a:ext cx="822781" cy="5109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</cdr:x>
      <cdr:y>0.30556</cdr:y>
    </cdr:from>
    <cdr:to>
      <cdr:x>0.9</cdr:x>
      <cdr:y>0.63889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15200" y="838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Aug 3-NW wind</a:t>
          </a:r>
        </a:p>
        <a:p xmlns:a="http://schemas.openxmlformats.org/drawingml/2006/main">
          <a:r>
            <a:rPr lang="en-US" dirty="0" smtClean="0"/>
            <a:t>Aug 5 NE wind</a:t>
          </a:r>
        </a:p>
        <a:p xmlns:a="http://schemas.openxmlformats.org/drawingml/2006/main">
          <a:r>
            <a:rPr lang="en-US" sz="1100" dirty="0" smtClean="0"/>
            <a:t>Aug 6 E-ESE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0.32587</cdr:x>
      <cdr:y>0.41233</cdr:y>
    </cdr:from>
    <cdr:to>
      <cdr:x>0.38068</cdr:x>
      <cdr:y>0.59859</cdr:y>
    </cdr:to>
    <cdr:sp macro="" textlink="">
      <cdr:nvSpPr>
        <cdr:cNvPr id="4" name="Oval 3"/>
        <cdr:cNvSpPr/>
      </cdr:nvSpPr>
      <cdr:spPr>
        <a:xfrm xmlns:a="http://schemas.openxmlformats.org/drawingml/2006/main" rot="20109744">
          <a:off x="2979729" y="1131112"/>
          <a:ext cx="501202" cy="5109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0.275</cdr:x>
      <cdr:y>0.27778</cdr:y>
    </cdr:from>
    <cdr:to>
      <cdr:x>0.40833</cdr:x>
      <cdr:y>0.38889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514600" y="762000"/>
          <a:ext cx="1219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dirty="0" smtClean="0"/>
            <a:t>Jul 14-15 SE wind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0.31667</cdr:x>
      <cdr:y>0.36111</cdr:y>
    </cdr:from>
    <cdr:to>
      <cdr:x>0.34167</cdr:x>
      <cdr:y>0.47222</cdr:y>
    </cdr:to>
    <cdr:sp macro="" textlink="">
      <cdr:nvSpPr>
        <cdr:cNvPr id="6" name="Straight Arrow Connector 5"/>
        <cdr:cNvSpPr/>
      </cdr:nvSpPr>
      <cdr:spPr>
        <a:xfrm xmlns:a="http://schemas.openxmlformats.org/drawingml/2006/main">
          <a:off x="2895600" y="990600"/>
          <a:ext cx="228600" cy="3048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0.23957</cdr:x>
      <cdr:y>0.53357</cdr:y>
    </cdr:from>
    <cdr:to>
      <cdr:x>0.29149</cdr:x>
      <cdr:y>0.75956</cdr:y>
    </cdr:to>
    <cdr:sp macro="" textlink="">
      <cdr:nvSpPr>
        <cdr:cNvPr id="7" name="Oval 6"/>
        <cdr:cNvSpPr/>
      </cdr:nvSpPr>
      <cdr:spPr>
        <a:xfrm xmlns:a="http://schemas.openxmlformats.org/drawingml/2006/main" rot="6887543">
          <a:off x="2118080" y="1536267"/>
          <a:ext cx="619910" cy="47478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0.14167</cdr:x>
      <cdr:y>0.44444</cdr:y>
    </cdr:from>
    <cdr:to>
      <cdr:x>0.275</cdr:x>
      <cdr:y>0.55556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295400" y="1219200"/>
          <a:ext cx="1219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dirty="0" smtClean="0"/>
            <a:t>Jul 9-10 SSE-SE wind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0.60833</cdr:x>
      <cdr:y>0.41667</cdr:y>
    </cdr:from>
    <cdr:to>
      <cdr:x>0.66667</cdr:x>
      <cdr:y>0.55556</cdr:y>
    </cdr:to>
    <cdr:sp macro="" textlink="">
      <cdr:nvSpPr>
        <cdr:cNvPr id="9" name="Straight Arrow Connector 8"/>
        <cdr:cNvSpPr/>
      </cdr:nvSpPr>
      <cdr:spPr>
        <a:xfrm xmlns:a="http://schemas.openxmlformats.org/drawingml/2006/main">
          <a:off x="5562600" y="1143000"/>
          <a:ext cx="533400" cy="3810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0.625</cdr:x>
      <cdr:y>0.36111</cdr:y>
    </cdr:from>
    <cdr:to>
      <cdr:x>0.675</cdr:x>
      <cdr:y>0.5</cdr:y>
    </cdr:to>
    <cdr:sp macro="" textlink="">
      <cdr:nvSpPr>
        <cdr:cNvPr id="10" name="Straight Arrow Connector 9"/>
        <cdr:cNvSpPr/>
      </cdr:nvSpPr>
      <cdr:spPr>
        <a:xfrm xmlns:a="http://schemas.openxmlformats.org/drawingml/2006/main">
          <a:off x="5715000" y="990600"/>
          <a:ext cx="457200" cy="3810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0.21667</cdr:x>
      <cdr:y>0.16667</cdr:y>
    </cdr:from>
    <cdr:to>
      <cdr:x>0.625</cdr:x>
      <cdr:y>0.27778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81200" y="457200"/>
          <a:ext cx="3733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July 10, SW flow at NLAE 2, optimal B2 wake position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</cdr:x>
      <cdr:y>0.22222</cdr:y>
    </cdr:from>
    <cdr:to>
      <cdr:x>0.225</cdr:x>
      <cdr:y>0.22222</cdr:y>
    </cdr:to>
    <cdr:sp macro="" textlink="">
      <cdr:nvSpPr>
        <cdr:cNvPr id="4" name="Straight Arrow Connector 3"/>
        <cdr:cNvSpPr/>
      </cdr:nvSpPr>
      <cdr:spPr>
        <a:xfrm xmlns:a="http://schemas.openxmlformats.org/drawingml/2006/main" flipH="1">
          <a:off x="1828800" y="609600"/>
          <a:ext cx="228600" cy="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0.75</cdr:x>
      <cdr:y>0.22222</cdr:y>
    </cdr:from>
    <cdr:to>
      <cdr:x>0.85</cdr:x>
      <cdr:y>0.55556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0" y="609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>
              <a:solidFill>
                <a:srgbClr val="FF6600"/>
              </a:solidFill>
            </a:rPr>
            <a:t>10-15% </a:t>
          </a:r>
          <a:r>
            <a:rPr lang="en-US" sz="1800" dirty="0">
              <a:solidFill>
                <a:srgbClr val="FF6600"/>
              </a:solidFill>
            </a:rPr>
            <a:t>h</a:t>
          </a:r>
          <a:r>
            <a:rPr lang="en-US" sz="1800" dirty="0" smtClean="0">
              <a:solidFill>
                <a:srgbClr val="FF6600"/>
              </a:solidFill>
            </a:rPr>
            <a:t>igher </a:t>
          </a:r>
        </a:p>
        <a:p xmlns:a="http://schemas.openxmlformats.org/drawingml/2006/main">
          <a:pPr algn="ctr"/>
          <a:r>
            <a:rPr lang="en-US" sz="1800" dirty="0" smtClean="0">
              <a:solidFill>
                <a:srgbClr val="FF6600"/>
              </a:solidFill>
            </a:rPr>
            <a:t>downwind</a:t>
          </a:r>
          <a:endParaRPr lang="en-US" sz="1800" dirty="0">
            <a:solidFill>
              <a:srgbClr val="FF6600"/>
            </a:solidFill>
          </a:endParaRPr>
        </a:p>
      </cdr:txBody>
    </cdr:sp>
  </cdr:relSizeAnchor>
  <cdr:relSizeAnchor xmlns:cdr="http://schemas.openxmlformats.org/drawingml/2006/chartDrawing">
    <cdr:from>
      <cdr:x>0.85833</cdr:x>
      <cdr:y>0.44444</cdr:y>
    </cdr:from>
    <cdr:to>
      <cdr:x>0.85833</cdr:x>
      <cdr:y>0.55556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7848600" y="1219200"/>
          <a:ext cx="0" cy="3048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66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0.08625</cdr:x>
      <cdr:y>0.56338</cdr:y>
    </cdr:from>
    <cdr:to>
      <cdr:x>0.96037</cdr:x>
      <cdr:y>0.5669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26534" y="2709334"/>
          <a:ext cx="6350000" cy="16934"/>
        </a:xfrm>
        <a:prstGeom xmlns:a="http://schemas.openxmlformats.org/drawingml/2006/main" prst="line">
          <a:avLst/>
        </a:prstGeom>
        <a:ln xmlns:a="http://schemas.openxmlformats.org/drawingml/2006/main" w="38100" cmpd="sng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7192C-3014-194F-80B5-5F1F2E4B3BDA}" type="datetimeFigureOut">
              <a:rPr lang="en-US" smtClean="0"/>
              <a:t>8/22/12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CA6D6-E2F4-514D-8E6B-50F6F0728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A6D6-E2F4-514D-8E6B-50F6F07282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68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E577-ADA6-F14F-ADD5-C684AB1E405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gif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3.xml"/><Relationship Id="rId3" Type="http://schemas.openxmlformats.org/officeDocument/2006/relationships/chart" Target="../charts/char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5.xml"/><Relationship Id="rId3" Type="http://schemas.openxmlformats.org/officeDocument/2006/relationships/chart" Target="../charts/char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7.xml"/><Relationship Id="rId3" Type="http://schemas.openxmlformats.org/officeDocument/2006/relationships/chart" Target="../charts/char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9.xml"/><Relationship Id="rId3" Type="http://schemas.openxmlformats.org/officeDocument/2006/relationships/chart" Target="../charts/char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1.xml"/><Relationship Id="rId3" Type="http://schemas.openxmlformats.org/officeDocument/2006/relationships/chart" Target="../charts/char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3.xml"/><Relationship Id="rId3" Type="http://schemas.openxmlformats.org/officeDocument/2006/relationships/chart" Target="../charts/char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5.xml"/><Relationship Id="rId3" Type="http://schemas.openxmlformats.org/officeDocument/2006/relationships/chart" Target="../charts/char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7.xml"/><Relationship Id="rId3" Type="http://schemas.openxmlformats.org/officeDocument/2006/relationships/chart" Target="../charts/chart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3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mailto:gstakle@iastate.edu" TargetMode="External"/><Relationship Id="rId4" Type="http://schemas.openxmlformats.org/officeDocument/2006/relationships/hyperlink" Target="http://www.meteor.iastate.edu/faculty/takle/" TargetMode="External"/><Relationship Id="rId5" Type="http://schemas.openxmlformats.org/officeDocument/2006/relationships/hyperlink" Target="mailto:Julie.Lundquist@colorado.edu" TargetMode="External"/><Relationship Id="rId6" Type="http://schemas.openxmlformats.org/officeDocument/2006/relationships/hyperlink" Target="mailto:Julie.Lundquist@nrel.gov" TargetMode="External"/><Relationship Id="rId7" Type="http://schemas.openxmlformats.org/officeDocument/2006/relationships/hyperlink" Target="http://atoc.colorado.edu/~jlundqui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n_w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0725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600" y="2286000"/>
            <a:ext cx="566155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Eugene S. Takle</a:t>
            </a:r>
          </a:p>
          <a:p>
            <a:pPr algn="ctr"/>
            <a:r>
              <a:rPr lang="en-US" sz="2000" b="1" dirty="0" smtClean="0"/>
              <a:t>Department </a:t>
            </a:r>
            <a:r>
              <a:rPr lang="en-US" sz="2000" b="1" dirty="0"/>
              <a:t>of Agronomy</a:t>
            </a:r>
          </a:p>
          <a:p>
            <a:pPr algn="ctr"/>
            <a:r>
              <a:rPr lang="en-US" sz="2000" b="1" dirty="0"/>
              <a:t>Department of Geological and Atmospheric Science</a:t>
            </a:r>
          </a:p>
          <a:p>
            <a:pPr algn="ctr"/>
            <a:r>
              <a:rPr lang="en-US" sz="2000" b="1" dirty="0"/>
              <a:t>Director, Climate Science Program</a:t>
            </a:r>
          </a:p>
          <a:p>
            <a:pPr algn="ctr"/>
            <a:r>
              <a:rPr lang="en-US" sz="2000" b="1" dirty="0"/>
              <a:t>Iowa State </a:t>
            </a:r>
            <a:r>
              <a:rPr lang="en-US" sz="2000" b="1" dirty="0" smtClean="0"/>
              <a:t>University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23654" y="4648200"/>
            <a:ext cx="587863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National Wind Technology Center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National Renewable Energy Laboratory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Golden, CO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21 August 2012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Crop/Wind-energy </a:t>
            </a:r>
            <a:r>
              <a:rPr lang="en-US" sz="4000" b="1" dirty="0" err="1" smtClean="0">
                <a:solidFill>
                  <a:srgbClr val="FFFFFF"/>
                </a:solidFill>
              </a:rPr>
              <a:t>EXperiment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smtClean="0">
                <a:solidFill>
                  <a:srgbClr val="FFFFFF"/>
                </a:solidFill>
              </a:rPr>
              <a:t>(CWEX):</a:t>
            </a:r>
          </a:p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Results from CWEX10/11 and Vision for the Future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4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8467" y="6482378"/>
            <a:ext cx="2895600" cy="35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Photo courtesy of Lisa H </a:t>
            </a:r>
            <a:r>
              <a:rPr lang="en-US" sz="1600" dirty="0" err="1" smtClean="0">
                <a:solidFill>
                  <a:srgbClr val="FFFFFF"/>
                </a:solidFill>
              </a:rPr>
              <a:t>Brasche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381000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Turbine-Crop Interactions: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Overview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1"/>
            <a:ext cx="51816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Do turbines create a </a:t>
            </a:r>
            <a:r>
              <a:rPr lang="en-US" b="1" i="1" dirty="0" smtClean="0">
                <a:solidFill>
                  <a:srgbClr val="3366FF"/>
                </a:solidFill>
              </a:rPr>
              <a:t>measureable</a:t>
            </a:r>
            <a:r>
              <a:rPr lang="en-US" dirty="0" smtClean="0">
                <a:solidFill>
                  <a:srgbClr val="3366FF"/>
                </a:solidFill>
              </a:rPr>
              <a:t> influence on the microclimate over crops?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If so, is this influence create </a:t>
            </a:r>
            <a:r>
              <a:rPr lang="en-US" b="1" i="1" dirty="0" smtClean="0">
                <a:solidFill>
                  <a:srgbClr val="3366FF"/>
                </a:solidFill>
              </a:rPr>
              <a:t>measureable</a:t>
            </a:r>
            <a:r>
              <a:rPr lang="en-US" dirty="0" smtClean="0">
                <a:solidFill>
                  <a:srgbClr val="3366FF"/>
                </a:solidFill>
              </a:rPr>
              <a:t> biophysical changes?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And if this is so, does this influence affect yield?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50292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Agricultural shelterbelts have a </a:t>
            </a:r>
            <a:r>
              <a:rPr lang="en-US" sz="2400" b="1" i="1" dirty="0" smtClean="0">
                <a:solidFill>
                  <a:schemeClr val="accent2"/>
                </a:solidFill>
              </a:rPr>
              <a:t>positive effect </a:t>
            </a:r>
            <a:r>
              <a:rPr lang="en-US" sz="2400" b="1" dirty="0" smtClean="0">
                <a:solidFill>
                  <a:schemeClr val="accent2"/>
                </a:solidFill>
              </a:rPr>
              <a:t>on crop growth and yield.  </a:t>
            </a: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 Will wind turbines also have a positive effect?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7" name="Picture 6" descr="story county dec 09 (7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528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473911"/>
            <a:ext cx="2895600" cy="35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Photo courtesy of Lisa H </a:t>
            </a:r>
            <a:r>
              <a:rPr lang="en-US" sz="1600" dirty="0" err="1" smtClean="0">
                <a:solidFill>
                  <a:srgbClr val="FFFFFF"/>
                </a:solidFill>
              </a:rPr>
              <a:t>Brasche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9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33866" y="2590800"/>
            <a:ext cx="9110134" cy="4250267"/>
            <a:chOff x="319504" y="983716"/>
            <a:chExt cx="5254729" cy="43325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504" y="983716"/>
              <a:ext cx="5254729" cy="40391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31827" y="5002522"/>
              <a:ext cx="4847659" cy="313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News Gothic MT (Body)"/>
                  <a:cs typeface="News Gothic MT (Body)"/>
                </a:rPr>
                <a:t>Wuβ</a:t>
              </a:r>
              <a:r>
                <a:rPr lang="en-US" sz="1400" dirty="0" err="1" smtClean="0">
                  <a:latin typeface="News Gothic MT (Body)"/>
                  <a:cs typeface="News Gothic MT (Body)"/>
                </a:rPr>
                <a:t>ow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Sitzki</a:t>
              </a:r>
              <a:r>
                <a:rPr lang="en-US" sz="1400" dirty="0" smtClean="0"/>
                <a:t>, &amp; Hahn, 2007, CFD simulation using ANSYS FLUENT 6.3 LES</a:t>
              </a:r>
              <a:endParaRPr lang="en-US" sz="1400" dirty="0"/>
            </a:p>
          </p:txBody>
        </p:sp>
      </p:grpSp>
      <p:pic>
        <p:nvPicPr>
          <p:cNvPr id="7" name="Content Placeholder 5" descr="Screen shot 2011-03-01 at 6.18.58 PM.png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-33867"/>
            <a:ext cx="8143726" cy="2624667"/>
          </a:xfrm>
        </p:spPr>
      </p:pic>
      <p:pic>
        <p:nvPicPr>
          <p:cNvPr id="8" name="Content Placeholder 5" descr="Screen shot 2011-03-01 at 6.18.58 PM.png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8143726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0" y="228600"/>
            <a:ext cx="2546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itchFamily="34" charset="0"/>
                <a:cs typeface="Arial" pitchFamily="34" charset="0"/>
              </a:rPr>
              <a:t>Porté-Agel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Lu, and Wu,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71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Preliminary Observations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4" name="Content Placeholder 3" descr="5-27-09 Russ and Dan measurin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1524000"/>
            <a:ext cx="9113851" cy="5334000"/>
          </a:xfrm>
        </p:spPr>
      </p:pic>
    </p:spTree>
    <p:extLst>
      <p:ext uri="{BB962C8B-B14F-4D97-AF65-F5344CB8AC3E}">
        <p14:creationId xmlns:p14="http://schemas.microsoft.com/office/powerpoint/2010/main" val="197676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84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Low-Budget Beginnings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Content Placeholder 3" descr="6-23-09 x=8 D masts sun blocked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640" cy="5486400"/>
          </a:xfrm>
        </p:spPr>
      </p:pic>
    </p:spTree>
    <p:extLst>
      <p:ext uri="{BB962C8B-B14F-4D97-AF65-F5344CB8AC3E}">
        <p14:creationId xmlns:p14="http://schemas.microsoft.com/office/powerpoint/2010/main" val="288756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CWEX10 Field Experiment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Central Iowa wind farm (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200 1.5-MW turbines)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Southern edge of a wind farm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Corn-soybean cropping pattern (measurements made in corn)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26 June – 7 September 2010; turbines off 0700 LST 26 July – 2300 LST 5 Aug 2300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4 Eddy Covariance flux towers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NREL/CU </a:t>
            </a:r>
            <a:r>
              <a:rPr lang="en-US" dirty="0" err="1" smtClean="0">
                <a:solidFill>
                  <a:srgbClr val="0000FF"/>
                </a:solidFill>
              </a:rPr>
              <a:t>Lidar</a:t>
            </a:r>
            <a:r>
              <a:rPr lang="en-US" dirty="0" smtClean="0">
                <a:solidFill>
                  <a:srgbClr val="0000FF"/>
                </a:solidFill>
              </a:rPr>
              <a:t> (J. Lundquist) (28 June-9 July)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WEX_combo_map_new.t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33400"/>
            <a:ext cx="8077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0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ind energy\AGU 2010\2010_central_iowa_met_proj_d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8953500" cy="611505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553200" y="533400"/>
            <a:ext cx="2590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flux towers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maize canopy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 June – 7 Sept, 2010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CU/NREL </a:t>
            </a:r>
            <a:r>
              <a:rPr lang="en-US" sz="2400" dirty="0" err="1" smtClean="0">
                <a:solidFill>
                  <a:prstClr val="black"/>
                </a:solidFill>
              </a:rPr>
              <a:t>Lidar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28 June - 9 July 2010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lvl="0" indent="-285750">
              <a:spcBef>
                <a:spcPct val="20000"/>
              </a:spcBef>
            </a:pPr>
            <a:endParaRPr lang="en-US" sz="2800" dirty="0" smtClean="0"/>
          </a:p>
          <a:p>
            <a:pPr marL="285750" indent="-285750">
              <a:spcBef>
                <a:spcPct val="20000"/>
              </a:spcBef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41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W_windroses_jan_jul_mks_rev.t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762000"/>
            <a:ext cx="8001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2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297669"/>
              </p:ext>
            </p:extLst>
          </p:nvPr>
        </p:nvGraphicFramePr>
        <p:xfrm>
          <a:off x="4114800" y="228600"/>
          <a:ext cx="4419600" cy="6446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4" imgW="5676900" imgH="8280400" progId="Word.Document.12">
                  <p:embed/>
                </p:oleObj>
              </mc:Choice>
              <mc:Fallback>
                <p:oleObj name="Document" r:id="rId4" imgW="5676900" imgH="828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28600"/>
                        <a:ext cx="4419600" cy="6446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Content Placeholder 2" descr="F:\Russ's images for Colo Wind farm\message4\IMG_0454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7" y="0"/>
            <a:ext cx="383004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518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I brochu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364"/>
            <a:ext cx="8839200" cy="668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1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1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" y="0"/>
            <a:ext cx="91186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7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CWEX10 Data analysis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Focus on ‘differences’ in crop microclimate at flux tower locations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Pay attention to wind direction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Turbines on – turbines off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Isolate instrument and location biases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Reference sonic temperature ~ 0.6-0.8</a:t>
            </a:r>
            <a:r>
              <a:rPr lang="en-US" baseline="30000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C high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possible influence from localized advection (large pond and wet field 1 km SE of the reference tower) 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lae_scatter_w_b2_b23g_rev4.t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528637"/>
            <a:ext cx="4191000" cy="6329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3124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CWEX-10 </a:t>
            </a:r>
            <a:r>
              <a:rPr lang="en-US" sz="2800" b="1" dirty="0" smtClean="0"/>
              <a:t>Results:</a:t>
            </a:r>
          </a:p>
          <a:p>
            <a:endParaRPr lang="en-US" sz="2400" dirty="0" smtClean="0"/>
          </a:p>
          <a:p>
            <a:r>
              <a:rPr lang="en-US" sz="2400" dirty="0" smtClean="0"/>
              <a:t>Differences in wind speed and TKE</a:t>
            </a:r>
          </a:p>
          <a:p>
            <a:endParaRPr lang="en-US" sz="2400" dirty="0" smtClean="0"/>
          </a:p>
          <a:p>
            <a:r>
              <a:rPr lang="en-US" sz="2400" dirty="0" smtClean="0"/>
              <a:t>Dependence on atmospheric stability</a:t>
            </a:r>
          </a:p>
          <a:p>
            <a:endParaRPr lang="en-US" sz="2400" dirty="0"/>
          </a:p>
          <a:p>
            <a:r>
              <a:rPr lang="en-US" sz="2400" dirty="0" smtClean="0"/>
              <a:t>Dependence wake location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152400"/>
            <a:ext cx="238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Wind Speed Difference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1524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TKE Difference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533400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Daytime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533400"/>
            <a:ext cx="907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Nighttime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533400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Daytime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848600" y="533400"/>
            <a:ext cx="907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Nighttime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200006" y="1219200"/>
            <a:ext cx="148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West Wind</a:t>
            </a:r>
          </a:p>
          <a:p>
            <a:pPr algn="ctr"/>
            <a:r>
              <a:rPr lang="en-US" b="1" dirty="0" smtClean="0"/>
              <a:t>(control case)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60539" y="3505200"/>
            <a:ext cx="1463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SW Wind</a:t>
            </a:r>
          </a:p>
          <a:p>
            <a:pPr algn="ctr"/>
            <a:r>
              <a:rPr lang="en-US" b="1" dirty="0" smtClean="0"/>
              <a:t>(under wake)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50723" y="5334000"/>
            <a:ext cx="1834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South wind</a:t>
            </a:r>
          </a:p>
          <a:p>
            <a:pPr algn="ctr"/>
            <a:r>
              <a:rPr lang="en-US" b="1" dirty="0" smtClean="0"/>
              <a:t>(between wakes)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668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86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67" y="621166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FFFF"/>
                </a:solidFill>
              </a:rPr>
              <a:t>Source: </a:t>
            </a:r>
            <a:r>
              <a:rPr lang="en-US" i="1" dirty="0" err="1">
                <a:solidFill>
                  <a:srgbClr val="FFFFFF"/>
                </a:solidFill>
              </a:rPr>
              <a:t>UniFly</a:t>
            </a:r>
            <a:r>
              <a:rPr lang="en-US" i="1" dirty="0">
                <a:solidFill>
                  <a:srgbClr val="FFFFFF"/>
                </a:solidFill>
              </a:rPr>
              <a:t> A/S</a:t>
            </a:r>
          </a:p>
          <a:p>
            <a:r>
              <a:rPr lang="en-US" dirty="0">
                <a:solidFill>
                  <a:srgbClr val="FFFFFF"/>
                </a:solidFill>
              </a:rPr>
              <a:t>Horns Rev 1 owned by </a:t>
            </a:r>
            <a:r>
              <a:rPr lang="en-US" dirty="0" err="1">
                <a:solidFill>
                  <a:srgbClr val="FFFFFF"/>
                </a:solidFill>
              </a:rPr>
              <a:t>Vattenfall</a:t>
            </a:r>
            <a:r>
              <a:rPr lang="en-US" dirty="0">
                <a:solidFill>
                  <a:srgbClr val="FFFFFF"/>
                </a:solidFill>
              </a:rPr>
              <a:t>. Photographer Christian </a:t>
            </a:r>
            <a:r>
              <a:rPr lang="en-US" dirty="0" err="1">
                <a:solidFill>
                  <a:srgbClr val="FFFFFF"/>
                </a:solidFill>
              </a:rPr>
              <a:t>Steiness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Donut 4"/>
          <p:cNvSpPr/>
          <p:nvPr/>
        </p:nvSpPr>
        <p:spPr>
          <a:xfrm>
            <a:off x="4191000" y="3657600"/>
            <a:ext cx="457200" cy="381000"/>
          </a:xfrm>
          <a:prstGeom prst="don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5486400" y="3657600"/>
            <a:ext cx="457200" cy="381000"/>
          </a:xfrm>
          <a:prstGeom prst="don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52400"/>
            <a:ext cx="3656965" cy="6552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572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Vertically Pointing </a:t>
            </a:r>
            <a:r>
              <a:rPr lang="en-US" sz="2400" b="1" dirty="0" err="1" smtClean="0"/>
              <a:t>Lidar</a:t>
            </a:r>
            <a:endParaRPr lang="en-US" sz="2400" b="1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Wind Speed Contours upwind and downwind of B-line of turbines (D = Rotor diameter, ~80 m)</a:t>
            </a:r>
          </a:p>
          <a:p>
            <a:endParaRPr lang="en-US" sz="2000" dirty="0"/>
          </a:p>
          <a:p>
            <a:pPr algn="ctr"/>
            <a:r>
              <a:rPr lang="en-US" sz="2000" dirty="0" smtClean="0"/>
              <a:t>16-17 July 2010</a:t>
            </a:r>
            <a:endParaRPr lang="en-US" sz="2000" dirty="0"/>
          </a:p>
        </p:txBody>
      </p:sp>
      <p:pic>
        <p:nvPicPr>
          <p:cNvPr id="4" name="Picture 3" descr="IMG_757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076700"/>
            <a:ext cx="3505200" cy="262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457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4.5 D South of B-turbines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2514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2.0 D North of B-turbines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4800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Speed difference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962400" y="1371600"/>
            <a:ext cx="1219200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62400" y="2057400"/>
            <a:ext cx="1219200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62400" y="1447800"/>
            <a:ext cx="127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Rotor Layer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581400"/>
            <a:ext cx="294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CU/NREL </a:t>
            </a:r>
            <a:r>
              <a:rPr lang="en-US" dirty="0" err="1" smtClean="0">
                <a:solidFill>
                  <a:srgbClr val="3366FF"/>
                </a:solidFill>
              </a:rPr>
              <a:t>Lidar</a:t>
            </a:r>
            <a:r>
              <a:rPr lang="en-US" dirty="0" smtClean="0">
                <a:solidFill>
                  <a:srgbClr val="3366FF"/>
                </a:solidFill>
              </a:rPr>
              <a:t> research team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8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KE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0"/>
            <a:ext cx="3669030" cy="6552565"/>
          </a:xfrm>
          <a:prstGeom prst="rect">
            <a:avLst/>
          </a:prstGeom>
        </p:spPr>
      </p:pic>
      <p:pic>
        <p:nvPicPr>
          <p:cNvPr id="4" name="Picture 3" descr="IMG_774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886200"/>
            <a:ext cx="35560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3352800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Vertically Pointing </a:t>
            </a:r>
            <a:r>
              <a:rPr lang="en-US" sz="2400" b="1" dirty="0" err="1" smtClean="0"/>
              <a:t>Lidar</a:t>
            </a:r>
            <a:endParaRPr lang="en-US" sz="2400" b="1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Vertical profiles of turbulence kinetic energy (TKE)</a:t>
            </a:r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/>
              <a:t>16-17 July 2010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33800" y="228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4.5 D South of B-turbines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2362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2.0 D North of B-turbines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4648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TKE difference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1371600"/>
            <a:ext cx="127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Rotor Layer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1981200"/>
            <a:ext cx="1219200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62400" y="1143000"/>
            <a:ext cx="1219200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3429000"/>
            <a:ext cx="3671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CU/NREL/ISU </a:t>
            </a:r>
            <a:r>
              <a:rPr lang="en-US" dirty="0" err="1" smtClean="0">
                <a:solidFill>
                  <a:srgbClr val="3366FF"/>
                </a:solidFill>
              </a:rPr>
              <a:t>Lidar</a:t>
            </a:r>
            <a:r>
              <a:rPr lang="en-US" dirty="0" smtClean="0">
                <a:solidFill>
                  <a:srgbClr val="3366FF"/>
                </a:solidFill>
              </a:rPr>
              <a:t> deployment team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8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study:  50-min period of wind farm shutdown in nighttime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Rajewski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015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Turbines offline:</a:t>
            </a:r>
            <a:br>
              <a:rPr lang="en-US" dirty="0" smtClean="0"/>
            </a:br>
            <a:r>
              <a:rPr lang="en-US" dirty="0" smtClean="0"/>
              <a:t>August 27, 2010 2300-0000 LST</a:t>
            </a:r>
            <a:endParaRPr lang="en-US" dirty="0"/>
          </a:p>
        </p:txBody>
      </p:sp>
      <p:pic>
        <p:nvPicPr>
          <p:cNvPr id="3" name="Picture 2" descr="panel_aug2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6096000" cy="524827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962634" y="1143000"/>
            <a:ext cx="3181366" cy="4360304"/>
            <a:chOff x="5962634" y="990600"/>
            <a:chExt cx="3181366" cy="4360304"/>
          </a:xfrm>
        </p:grpSpPr>
        <p:pic>
          <p:nvPicPr>
            <p:cNvPr id="5" name="Picture 4" descr="2010_11_CWEX_15_22_symbol_rev_no_wrose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2634" y="990600"/>
              <a:ext cx="3181366" cy="41148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162800" y="1295400"/>
              <a:ext cx="381000" cy="3810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9400" y="2590800"/>
              <a:ext cx="381000" cy="3810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29400" y="3657600"/>
              <a:ext cx="381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41910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 rot="10073596">
              <a:off x="7096229" y="4509314"/>
              <a:ext cx="218113" cy="841590"/>
            </a:xfrm>
            <a:prstGeom prst="downArrow">
              <a:avLst/>
            </a:prstGeom>
            <a:solidFill>
              <a:srgbClr val="00FFFF"/>
            </a:solidFill>
            <a:scene3d>
              <a:camera prst="orthographicFront">
                <a:rot lat="0" lon="0" rev="20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1600200" y="2438400"/>
            <a:ext cx="381000" cy="533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2590800"/>
            <a:ext cx="381000" cy="533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47800" y="5181600"/>
            <a:ext cx="457200" cy="533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72000" y="4800600"/>
            <a:ext cx="3810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72200" y="5715000"/>
            <a:ext cx="2652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 to reference flow</a:t>
            </a:r>
          </a:p>
          <a:p>
            <a:r>
              <a:rPr lang="en-US" dirty="0" smtClean="0"/>
              <a:t>conditions during the shut</a:t>
            </a:r>
          </a:p>
          <a:p>
            <a:r>
              <a:rPr lang="en-US" dirty="0" smtClean="0"/>
              <a:t>down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39000" y="4953000"/>
            <a:ext cx="1905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80-m wind direction</a:t>
            </a:r>
          </a:p>
          <a:p>
            <a:r>
              <a:rPr lang="en-US" sz="1400" i="1" dirty="0" smtClean="0"/>
              <a:t>vector</a:t>
            </a:r>
          </a:p>
          <a:p>
            <a:endParaRPr lang="en-US" dirty="0"/>
          </a:p>
        </p:txBody>
      </p:sp>
      <p:cxnSp>
        <p:nvCxnSpPr>
          <p:cNvPr id="19" name="Straight Arrow Connector 18"/>
          <p:cNvCxnSpPr>
            <a:stCxn id="16" idx="1"/>
          </p:cNvCxnSpPr>
          <p:nvPr/>
        </p:nvCxnSpPr>
        <p:spPr>
          <a:xfrm flipH="1" flipV="1">
            <a:off x="4800600" y="5334000"/>
            <a:ext cx="1371600" cy="842665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5"/>
          </p:cNvCxnSpPr>
          <p:nvPr/>
        </p:nvCxnSpPr>
        <p:spPr>
          <a:xfrm flipH="1" flipV="1">
            <a:off x="4897204" y="3046085"/>
            <a:ext cx="970196" cy="459115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6" idx="1"/>
          </p:cNvCxnSpPr>
          <p:nvPr/>
        </p:nvCxnSpPr>
        <p:spPr>
          <a:xfrm>
            <a:off x="5867400" y="3505200"/>
            <a:ext cx="304800" cy="2671465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3581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Station north of two turbine lines has 2-3X ambient TKE and Heat flux before/after OFF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8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76199" y="1066800"/>
            <a:ext cx="9220199" cy="2064124"/>
            <a:chOff x="-76199" y="1524000"/>
            <a:chExt cx="9220199" cy="2064124"/>
          </a:xfrm>
        </p:grpSpPr>
        <p:pic>
          <p:nvPicPr>
            <p:cNvPr id="4" name="Picture 3" descr="vv_Aug27_2100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524000"/>
              <a:ext cx="9144000" cy="206412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-258301" y="2696702"/>
              <a:ext cx="59503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NLAE 1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027699" y="2635066"/>
              <a:ext cx="59503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NLAE 2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4313699" y="2696702"/>
              <a:ext cx="59503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NLAE 3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6599699" y="2696701"/>
              <a:ext cx="59503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NLAE 4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3200400"/>
            <a:ext cx="9144000" cy="2046070"/>
            <a:chOff x="0" y="3810000"/>
            <a:chExt cx="9144000" cy="2046070"/>
          </a:xfrm>
        </p:grpSpPr>
        <p:pic>
          <p:nvPicPr>
            <p:cNvPr id="7" name="Picture 6" descr="vv_Aug27_2300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810000"/>
              <a:ext cx="9144000" cy="20460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16200000">
              <a:off x="-182102" y="4982702"/>
              <a:ext cx="59503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NLAE 1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2103898" y="4921066"/>
              <a:ext cx="59503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NLAE 2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4387666" y="4921066"/>
              <a:ext cx="59503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NLAE 3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6599699" y="4906502"/>
              <a:ext cx="59503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NLAE 4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Spectral evidence before and during the shutdown period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1066800"/>
            <a:ext cx="136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Turbines </a:t>
            </a:r>
            <a:r>
              <a:rPr lang="en-US" b="1" dirty="0" smtClean="0">
                <a:solidFill>
                  <a:srgbClr val="00B050"/>
                </a:solidFill>
              </a:rPr>
              <a:t>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895600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Turbines </a:t>
            </a:r>
            <a:r>
              <a:rPr lang="en-US" b="1" dirty="0" smtClean="0">
                <a:solidFill>
                  <a:srgbClr val="FF0000"/>
                </a:solidFill>
              </a:rPr>
              <a:t>OFF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9800" y="1066800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</a:t>
            </a:r>
            <a:r>
              <a:rPr lang="en-US" dirty="0" smtClean="0">
                <a:sym typeface="Wingdings" pitchFamily="2" charset="2"/>
              </a:rPr>
              <a:t> North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62200" y="2895600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</a:t>
            </a:r>
            <a:r>
              <a:rPr lang="en-US" dirty="0" smtClean="0">
                <a:sym typeface="Wingdings" pitchFamily="2" charset="2"/>
              </a:rPr>
              <a:t> North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5029200"/>
            <a:ext cx="9100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ON</a:t>
            </a:r>
            <a:r>
              <a:rPr lang="en-US" dirty="0" smtClean="0"/>
              <a:t>:  Increase in stream-wise momentum variance of: 1.5X downwind of first line of turbines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3.0X downwind of two lines of turbines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OFF</a:t>
            </a:r>
            <a:r>
              <a:rPr lang="en-US" dirty="0" smtClean="0"/>
              <a:t>:  Similar intensity of variance for all flux stations south and north of two turbine lines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77000" y="457200"/>
            <a:ext cx="2281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</a:rPr>
              <a:t>V-power spectra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2209800"/>
            <a:ext cx="82296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" y="4114800"/>
            <a:ext cx="82296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71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ww_Aug27_230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95600"/>
            <a:ext cx="9144000" cy="2049402"/>
          </a:xfrm>
          <a:prstGeom prst="rect">
            <a:avLst/>
          </a:prstGeom>
        </p:spPr>
      </p:pic>
      <p:pic>
        <p:nvPicPr>
          <p:cNvPr id="22" name="Picture 21" descr="ww_Aug27_21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6800"/>
            <a:ext cx="9144000" cy="20494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-182100" y="2239501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1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103899" y="2239501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2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389899" y="2239501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3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82100" y="4068301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1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103899" y="4068302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2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87666" y="4068301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3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6636684" y="3992102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4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Spectral evidence before and during the shutdown period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1066800"/>
            <a:ext cx="136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Turbines </a:t>
            </a:r>
            <a:r>
              <a:rPr lang="en-US" b="1" dirty="0" smtClean="0">
                <a:solidFill>
                  <a:srgbClr val="00B050"/>
                </a:solidFill>
              </a:rPr>
              <a:t>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895600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Turbines </a:t>
            </a:r>
            <a:r>
              <a:rPr lang="en-US" b="1" dirty="0" smtClean="0">
                <a:solidFill>
                  <a:srgbClr val="FF0000"/>
                </a:solidFill>
              </a:rPr>
              <a:t>OFF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9800" y="1066800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</a:t>
            </a:r>
            <a:r>
              <a:rPr lang="en-US" dirty="0" smtClean="0">
                <a:sym typeface="Wingdings" pitchFamily="2" charset="2"/>
              </a:rPr>
              <a:t> North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62200" y="2895600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</a:t>
            </a:r>
            <a:r>
              <a:rPr lang="en-US" dirty="0" smtClean="0">
                <a:sym typeface="Wingdings" pitchFamily="2" charset="2"/>
              </a:rPr>
              <a:t> North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5029200"/>
            <a:ext cx="9100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ON</a:t>
            </a:r>
            <a:r>
              <a:rPr lang="en-US" dirty="0" smtClean="0"/>
              <a:t>:  Increase in vertical velocity variance of: 2.0X downwind of first line of turbines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5.0X downwind of two lines of turbines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OFF</a:t>
            </a:r>
            <a:r>
              <a:rPr lang="en-US" dirty="0" smtClean="0"/>
              <a:t>:  Similar intensity of variance for all flux stations south and north of two turbine lines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6655828" y="2237096"/>
            <a:ext cx="59022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457200"/>
            <a:ext cx="2377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W-power spectra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09600" y="2286000"/>
            <a:ext cx="82296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3400" y="3962400"/>
            <a:ext cx="82296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81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7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CWEX:  A Component of the ISU College of Engineering Wind Energy Initiative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900" y="1515440"/>
            <a:ext cx="6896100" cy="53171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15971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vw_Aug27_230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95600"/>
            <a:ext cx="9144000" cy="2052053"/>
          </a:xfrm>
          <a:prstGeom prst="rect">
            <a:avLst/>
          </a:prstGeom>
        </p:spPr>
      </p:pic>
      <p:pic>
        <p:nvPicPr>
          <p:cNvPr id="28" name="Picture 27" descr="vw_Aug27_21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20475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-182100" y="2239501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1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027699" y="2239501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2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313699" y="2239501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3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82100" y="4068301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1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103899" y="4068302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2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70849" y="4068301"/>
            <a:ext cx="59503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3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6592416" y="3999384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 4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Spectral evidence before and during the shutdown period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1066800"/>
            <a:ext cx="136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Turbines </a:t>
            </a:r>
            <a:r>
              <a:rPr lang="en-US" b="1" dirty="0" smtClean="0">
                <a:solidFill>
                  <a:srgbClr val="00B050"/>
                </a:solidFill>
              </a:rPr>
              <a:t>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895600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Turbines </a:t>
            </a:r>
            <a:r>
              <a:rPr lang="en-US" b="1" dirty="0" smtClean="0">
                <a:solidFill>
                  <a:srgbClr val="FF0000"/>
                </a:solidFill>
              </a:rPr>
              <a:t>OFF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9800" y="1066800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</a:t>
            </a:r>
            <a:r>
              <a:rPr lang="en-US" dirty="0" smtClean="0">
                <a:sym typeface="Wingdings" pitchFamily="2" charset="2"/>
              </a:rPr>
              <a:t> North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62200" y="2895600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</a:t>
            </a:r>
            <a:r>
              <a:rPr lang="en-US" dirty="0" smtClean="0">
                <a:sym typeface="Wingdings" pitchFamily="2" charset="2"/>
              </a:rPr>
              <a:t> North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5029200"/>
            <a:ext cx="8730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ON</a:t>
            </a:r>
            <a:r>
              <a:rPr lang="en-US" dirty="0" smtClean="0"/>
              <a:t>:  Increase in stream-wise co-variance of 2.0X downwind of first line of turbines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4.0X downwind of two lines of turbines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OFF</a:t>
            </a:r>
            <a:r>
              <a:rPr lang="en-US" dirty="0" smtClean="0"/>
              <a:t>:  Similar intensity of covariance for all flux stations south and north of two turbine lines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6525905" y="2237095"/>
            <a:ext cx="59022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NLAE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457200"/>
            <a:ext cx="2560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C000"/>
                </a:solidFill>
              </a:rPr>
              <a:t>VW-power spectra</a:t>
            </a:r>
            <a:endParaRPr lang="en-US" sz="2400" b="1" i="1" dirty="0">
              <a:solidFill>
                <a:srgbClr val="FFC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09600" y="2209800"/>
            <a:ext cx="82296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" y="3733800"/>
            <a:ext cx="82296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7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Turbine wake response is nearly instantaneous to changes in operational characteristics</a:t>
            </a:r>
          </a:p>
          <a:p>
            <a:r>
              <a:rPr lang="en-US" dirty="0" smtClean="0"/>
              <a:t>Significant differences in both flow and  microclimate are measurable for surface stations under the influence of two lines of turbines</a:t>
            </a:r>
          </a:p>
          <a:p>
            <a:r>
              <a:rPr lang="en-US" dirty="0" smtClean="0"/>
              <a:t>Spectra of momentum and co-spectra of momentum co-variances demonstrate the asymmetric 3-D wake structure and the translation of this flow pattern to the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6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CWEX11 Field Campaign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Same location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Measure from June-August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Six measurement stations (instead of 4); four provided by National Center for Atmospheric Research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Two </a:t>
            </a:r>
            <a:r>
              <a:rPr lang="en-US" dirty="0" err="1" smtClean="0">
                <a:solidFill>
                  <a:srgbClr val="0000FF"/>
                </a:solidFill>
              </a:rPr>
              <a:t>lidars</a:t>
            </a:r>
            <a:r>
              <a:rPr lang="en-US" dirty="0" smtClean="0">
                <a:solidFill>
                  <a:srgbClr val="0000FF"/>
                </a:solidFill>
              </a:rPr>
              <a:t> (one upwind, one downwind of turbine line) provided by J. Lundquist, CU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Wind Energy Science, Engineering and Policy Research Experience for Undergraduates (REU)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students involved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4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se_study_fluxes_rev.t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52400"/>
            <a:ext cx="5486400" cy="41167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8006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Differences during the night of 16-17 July 2011 for (a) wind speed (b) TKE, (c) air temperature, and (d) sensible heat flux.  Note that at the ISU tower wind speed and temperature are collected at the 8-m level while the NCAR tower wind speed and temperature are observed at 10 m.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52400"/>
            <a:ext cx="131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 Speed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098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 Flux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2209800"/>
            <a:ext cx="141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152400"/>
            <a:ext cx="529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TKE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152400"/>
            <a:ext cx="1174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Higher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downwind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152400"/>
            <a:ext cx="1174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Higher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downwind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" y="2209800"/>
            <a:ext cx="1174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Higher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downwind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7791" y="2209800"/>
            <a:ext cx="1631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Larger negative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downwind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95400" y="609600"/>
            <a:ext cx="762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248400" y="2667000"/>
            <a:ext cx="9906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295400" y="2667000"/>
            <a:ext cx="1524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019800" y="533400"/>
            <a:ext cx="1447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90800" y="5105400"/>
            <a:ext cx="4572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68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Daytime H flux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762000"/>
          <a:ext cx="907256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" y="41148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19800" y="3581400"/>
            <a:ext cx="2860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NCAR 3 has larger difference</a:t>
            </a:r>
          </a:p>
          <a:p>
            <a:r>
              <a:rPr lang="en-US" dirty="0" smtClean="0"/>
              <a:t>In H than for NLAE 2-NLAE 1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7620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2010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39624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3207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Daytime H flux (accumulated)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" y="8382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0" y="4114800"/>
          <a:ext cx="91440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969505" y="685800"/>
            <a:ext cx="1174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2% higher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downwind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3810000"/>
            <a:ext cx="1174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% higher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downwind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001000" y="1295400"/>
            <a:ext cx="762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001000" y="4419600"/>
            <a:ext cx="76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3000" y="8382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2010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0" y="41148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1388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Daytime LE flux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3581400"/>
            <a:ext cx="2860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NCAR 3 has larger difference</a:t>
            </a:r>
          </a:p>
          <a:p>
            <a:r>
              <a:rPr lang="en-US" dirty="0" smtClean="0"/>
              <a:t>In H than for NLAE 2-NLAE 1</a:t>
            </a:r>
          </a:p>
          <a:p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0" y="8382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" y="41148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9144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2010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1148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0665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1" y="41148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0" y="9144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Daytime LE flux (accumulated)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3733800"/>
            <a:ext cx="1306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3-4% higher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downwind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1676400"/>
            <a:ext cx="113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&lt;2%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difference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772400" y="2362200"/>
            <a:ext cx="76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772400" y="4419600"/>
            <a:ext cx="381000" cy="167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8382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2010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41148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87500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41148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Daytime CO2 uptake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9144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 rot="8074041">
            <a:off x="7521979" y="5292678"/>
            <a:ext cx="304800" cy="4941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Box 1"/>
          <p:cNvSpPr txBox="1"/>
          <p:nvPr/>
        </p:nvSpPr>
        <p:spPr>
          <a:xfrm>
            <a:off x="4419600" y="5715000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July 24</a:t>
            </a:r>
          </a:p>
          <a:p>
            <a:r>
              <a:rPr lang="en-US" dirty="0" smtClean="0"/>
              <a:t>NW to WNW </a:t>
            </a:r>
          </a:p>
          <a:p>
            <a:r>
              <a:rPr lang="en-US" dirty="0" smtClean="0"/>
              <a:t>flow</a:t>
            </a:r>
            <a:endParaRPr lang="en-US" sz="11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724400" y="5486400"/>
            <a:ext cx="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162800" y="5638800"/>
            <a:ext cx="1524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0" y="9144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2010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41148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7436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Daytime CO2 accumulated uptake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12954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1" y="41148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34200" y="3124200"/>
            <a:ext cx="14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17% increase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downwind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848600" y="28956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40297" y="5486400"/>
            <a:ext cx="1301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% increase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downwind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153400" y="6019800"/>
            <a:ext cx="762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3000" y="12954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2010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41148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4897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bine lay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0800"/>
            <a:ext cx="9144000" cy="172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286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CWEX Participants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2514600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Iowa State University</a:t>
            </a:r>
          </a:p>
          <a:p>
            <a:r>
              <a:rPr lang="en-US" sz="2000" dirty="0" smtClean="0"/>
              <a:t>Dan </a:t>
            </a:r>
            <a:r>
              <a:rPr lang="en-US" sz="2000" dirty="0" err="1" smtClean="0"/>
              <a:t>Rajewski</a:t>
            </a:r>
            <a:endParaRPr lang="en-US" sz="2000" dirty="0" smtClean="0"/>
          </a:p>
          <a:p>
            <a:r>
              <a:rPr lang="en-US" sz="2000" dirty="0" smtClean="0"/>
              <a:t>Russ </a:t>
            </a:r>
            <a:r>
              <a:rPr lang="en-US" sz="2000" dirty="0" err="1" smtClean="0"/>
              <a:t>Doorenbos</a:t>
            </a:r>
            <a:endParaRPr lang="en-US" sz="2000" dirty="0" smtClean="0"/>
          </a:p>
          <a:p>
            <a:r>
              <a:rPr lang="en-US" sz="2000" dirty="0" smtClean="0"/>
              <a:t>Kris </a:t>
            </a:r>
            <a:r>
              <a:rPr lang="en-US" sz="2000" dirty="0" err="1" smtClean="0"/>
              <a:t>Spoth</a:t>
            </a:r>
            <a:endParaRPr lang="en-US" sz="2000" dirty="0" smtClean="0"/>
          </a:p>
          <a:p>
            <a:r>
              <a:rPr lang="en-US" sz="2000" dirty="0" smtClean="0"/>
              <a:t>Adam </a:t>
            </a:r>
            <a:r>
              <a:rPr lang="en-US" sz="2000" dirty="0" err="1" smtClean="0"/>
              <a:t>Deppe</a:t>
            </a:r>
            <a:endParaRPr lang="en-US" sz="2000" dirty="0" smtClean="0"/>
          </a:p>
          <a:p>
            <a:r>
              <a:rPr lang="en-US" sz="2000" dirty="0" smtClean="0"/>
              <a:t>Jimmy </a:t>
            </a:r>
            <a:r>
              <a:rPr lang="en-US" sz="2000" dirty="0" err="1" smtClean="0"/>
              <a:t>Cayer</a:t>
            </a:r>
            <a:endParaRPr lang="en-US" sz="2000" dirty="0" smtClean="0"/>
          </a:p>
          <a:p>
            <a:r>
              <a:rPr lang="en-US" sz="2000" dirty="0" smtClean="0"/>
              <a:t>Matt </a:t>
            </a:r>
            <a:r>
              <a:rPr lang="en-US" sz="2000" dirty="0" err="1" smtClean="0"/>
              <a:t>Lauridsen</a:t>
            </a:r>
            <a:endParaRPr lang="en-US" sz="2000" dirty="0" smtClean="0"/>
          </a:p>
          <a:p>
            <a:r>
              <a:rPr lang="en-US" sz="2000" dirty="0" smtClean="0"/>
              <a:t>Renee Showers</a:t>
            </a:r>
          </a:p>
          <a:p>
            <a:r>
              <a:rPr lang="en-US" sz="2000" dirty="0"/>
              <a:t>K</a:t>
            </a:r>
            <a:r>
              <a:rPr lang="en-US" sz="2000" dirty="0" smtClean="0"/>
              <a:t>ristie Carter</a:t>
            </a:r>
          </a:p>
          <a:p>
            <a:r>
              <a:rPr lang="en-US" sz="2000" dirty="0" smtClean="0"/>
              <a:t>Shannon Patton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14478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University of Colorado/</a:t>
            </a:r>
          </a:p>
          <a:p>
            <a:r>
              <a:rPr lang="en-US" sz="2000" b="1" dirty="0" smtClean="0"/>
              <a:t>National Renewable Energy Laboratory:</a:t>
            </a:r>
          </a:p>
          <a:p>
            <a:r>
              <a:rPr lang="en-US" sz="2000" dirty="0" smtClean="0"/>
              <a:t>Julie Lundquist</a:t>
            </a:r>
          </a:p>
          <a:p>
            <a:r>
              <a:rPr lang="en-US" sz="2000" dirty="0" smtClean="0"/>
              <a:t>Michael Rhodes</a:t>
            </a:r>
          </a:p>
          <a:p>
            <a:r>
              <a:rPr lang="en-US" sz="2000" dirty="0" smtClean="0"/>
              <a:t>Matthew Aiken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35814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National Center for Atmospheric Research </a:t>
            </a:r>
          </a:p>
          <a:p>
            <a:r>
              <a:rPr lang="en-US" sz="2000" dirty="0" smtClean="0"/>
              <a:t>Steve </a:t>
            </a:r>
            <a:r>
              <a:rPr lang="en-US" sz="2000" dirty="0" err="1" smtClean="0"/>
              <a:t>Oncley</a:t>
            </a:r>
            <a:endParaRPr lang="en-US" sz="2000" dirty="0" smtClean="0"/>
          </a:p>
          <a:p>
            <a:r>
              <a:rPr lang="en-US" sz="2000" dirty="0" smtClean="0"/>
              <a:t>Tom Horst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12954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National Laboratory for Agriculture </a:t>
            </a:r>
          </a:p>
          <a:p>
            <a:r>
              <a:rPr lang="en-US" sz="2000" b="1" dirty="0" smtClean="0"/>
              <a:t>and the Environment</a:t>
            </a:r>
          </a:p>
          <a:p>
            <a:r>
              <a:rPr lang="en-US" sz="2000" dirty="0" smtClean="0"/>
              <a:t>John </a:t>
            </a:r>
            <a:r>
              <a:rPr lang="en-US" sz="2000" dirty="0" err="1" smtClean="0"/>
              <a:t>Prueger</a:t>
            </a:r>
            <a:endParaRPr lang="en-US" sz="2000" dirty="0" smtClean="0"/>
          </a:p>
          <a:p>
            <a:r>
              <a:rPr lang="en-US" sz="2000" dirty="0" smtClean="0"/>
              <a:t>Jerry Hatfield</a:t>
            </a:r>
          </a:p>
          <a:p>
            <a:r>
              <a:rPr lang="en-US" sz="2000" dirty="0" smtClean="0"/>
              <a:t>Richard Pfeiffer</a:t>
            </a:r>
          </a:p>
          <a:p>
            <a:r>
              <a:rPr lang="en-US" sz="2000" dirty="0" smtClean="0"/>
              <a:t>Forest Goodman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3200400"/>
            <a:ext cx="35247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Ames Laboratory SULI students</a:t>
            </a:r>
          </a:p>
          <a:p>
            <a:r>
              <a:rPr lang="en-US" sz="2000" dirty="0" smtClean="0"/>
              <a:t>Lars </a:t>
            </a:r>
            <a:r>
              <a:rPr lang="en-US" sz="2000" dirty="0" err="1" smtClean="0"/>
              <a:t>Mattiison</a:t>
            </a:r>
            <a:endParaRPr lang="en-US" sz="2000" dirty="0" smtClean="0"/>
          </a:p>
          <a:p>
            <a:r>
              <a:rPr lang="en-US" sz="2000" dirty="0" smtClean="0"/>
              <a:t>Mallory Flowers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4191000"/>
            <a:ext cx="20954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NSF REU Students</a:t>
            </a:r>
          </a:p>
          <a:p>
            <a:r>
              <a:rPr lang="en-US" sz="2000" dirty="0" smtClean="0"/>
              <a:t>Aaron Rosenberg</a:t>
            </a:r>
          </a:p>
          <a:p>
            <a:r>
              <a:rPr lang="en-US" sz="2000" dirty="0" err="1" smtClean="0"/>
              <a:t>Catum</a:t>
            </a:r>
            <a:r>
              <a:rPr lang="en-US" sz="2000" dirty="0" smtClean="0"/>
              <a:t> Whitfield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253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Nighttime H flux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0" y="41148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0" y="1066800"/>
          <a:ext cx="90011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9144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2010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1910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0205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/>
          <p:nvPr/>
        </p:nvGraphicFramePr>
        <p:xfrm>
          <a:off x="0" y="41148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51496522"/>
              </p:ext>
            </p:extLst>
          </p:nvPr>
        </p:nvGraphicFramePr>
        <p:xfrm>
          <a:off x="0" y="9144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Nighttime H flux (accumulated)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1447800"/>
            <a:ext cx="1306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2-4% higher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downwind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724400" y="2209800"/>
            <a:ext cx="2743200" cy="1447800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800" y="3581400"/>
            <a:ext cx="298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Least amount of change during wind farm shut down </a:t>
            </a:r>
          </a:p>
        </p:txBody>
      </p:sp>
      <p:sp>
        <p:nvSpPr>
          <p:cNvPr id="22" name="Oval 21"/>
          <p:cNvSpPr/>
          <p:nvPr/>
        </p:nvSpPr>
        <p:spPr>
          <a:xfrm>
            <a:off x="4419600" y="5105400"/>
            <a:ext cx="1828800" cy="381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410200" y="5410200"/>
            <a:ext cx="76200" cy="5334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629400" y="5638800"/>
            <a:ext cx="76200" cy="4572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7467600" y="2133600"/>
            <a:ext cx="4572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34200" y="4724400"/>
            <a:ext cx="1306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2-4% higher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downwind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848600" y="5410200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3000" y="9144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2010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90600" y="41148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77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Nighttime LE flux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 occurrences of canopy</a:t>
            </a:r>
          </a:p>
          <a:p>
            <a:r>
              <a:rPr lang="en-US" dirty="0" smtClean="0"/>
              <a:t>condensation during CWEX-11 so NCAR3-1 difference less substantial than NLAE 2-1 in CWEX-10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0" y="41148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0" y="762000"/>
          <a:ext cx="90392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7620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2010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40386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3268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0" y="762000"/>
          <a:ext cx="90582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Nighttime LE flux (accumulated)</a:t>
            </a:r>
            <a:endParaRPr lang="en-US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61662757"/>
              </p:ext>
            </p:extLst>
          </p:nvPr>
        </p:nvGraphicFramePr>
        <p:xfrm>
          <a:off x="0" y="40894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29911" y="1295400"/>
            <a:ext cx="1540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10-20% higher </a:t>
            </a:r>
          </a:p>
          <a:p>
            <a:pPr algn="ctr"/>
            <a:r>
              <a:rPr lang="en-US" dirty="0" smtClean="0">
                <a:solidFill>
                  <a:srgbClr val="FF6600"/>
                </a:solidFill>
              </a:rPr>
              <a:t>downwind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99918" y="1941731"/>
            <a:ext cx="448682" cy="19186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37835" y="3505200"/>
            <a:ext cx="164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20%-30% lower </a:t>
            </a:r>
          </a:p>
          <a:p>
            <a:pPr algn="ctr"/>
            <a:r>
              <a:rPr lang="en-US" dirty="0" smtClean="0">
                <a:solidFill>
                  <a:srgbClr val="FF6600"/>
                </a:solidFill>
              </a:rPr>
              <a:t>downwind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543800" y="4114800"/>
            <a:ext cx="609600" cy="762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90600" y="8382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2010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90600" y="41910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5980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0" y="41148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100" dirty="0" smtClean="0"/>
              <a:t>Nighttime CO2 production (absent soil respiration)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9144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3200400" y="1752600"/>
            <a:ext cx="3733800" cy="381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July 21 NW flow at NLAE 1, optimal B2 wake position</a:t>
            </a:r>
            <a:endParaRPr lang="en-US" sz="1100" dirty="0"/>
          </a:p>
        </p:txBody>
      </p:sp>
      <p:sp>
        <p:nvSpPr>
          <p:cNvPr id="8" name="Straight Arrow Connector 7"/>
          <p:cNvSpPr/>
          <p:nvPr/>
        </p:nvSpPr>
        <p:spPr>
          <a:xfrm flipH="1">
            <a:off x="3048000" y="1981200"/>
            <a:ext cx="2286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Box 1"/>
          <p:cNvSpPr txBox="1"/>
          <p:nvPr/>
        </p:nvSpPr>
        <p:spPr>
          <a:xfrm>
            <a:off x="5715000" y="1905000"/>
            <a:ext cx="3733800" cy="381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Aug</a:t>
            </a:r>
            <a:r>
              <a:rPr lang="en-US" sz="1100" dirty="0" smtClean="0"/>
              <a:t> 13 SSE flow at NLAE 2, optimal B3 wake</a:t>
            </a:r>
            <a:endParaRPr lang="en-US" sz="1100" dirty="0"/>
          </a:p>
        </p:txBody>
      </p:sp>
      <p:sp>
        <p:nvSpPr>
          <p:cNvPr id="10" name="Straight Arrow Connector 9"/>
          <p:cNvSpPr/>
          <p:nvPr/>
        </p:nvSpPr>
        <p:spPr>
          <a:xfrm flipH="1">
            <a:off x="5638800" y="2057400"/>
            <a:ext cx="2286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traight Arrow Connector 10"/>
          <p:cNvSpPr/>
          <p:nvPr/>
        </p:nvSpPr>
        <p:spPr>
          <a:xfrm flipH="1">
            <a:off x="6934200" y="4953000"/>
            <a:ext cx="3048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Box 1"/>
          <p:cNvSpPr txBox="1"/>
          <p:nvPr/>
        </p:nvSpPr>
        <p:spPr>
          <a:xfrm>
            <a:off x="5105400" y="4876800"/>
            <a:ext cx="2133600" cy="533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Aug 1 SSE wind B2 turbine off</a:t>
            </a:r>
          </a:p>
          <a:p>
            <a:r>
              <a:rPr lang="en-US" sz="1100" dirty="0" smtClean="0"/>
              <a:t>Aug 2 SSE wind Hub speed &gt; 8 m/s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40386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2011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9144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7521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Nighttime CO2 production (includes soil respiration)</a:t>
            </a:r>
            <a:endParaRPr lang="en-US" sz="3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47856076"/>
              </p:ext>
            </p:extLst>
          </p:nvPr>
        </p:nvGraphicFramePr>
        <p:xfrm>
          <a:off x="0" y="11430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/>
          <p:cNvSpPr/>
          <p:nvPr/>
        </p:nvSpPr>
        <p:spPr>
          <a:xfrm rot="616430">
            <a:off x="3567326" y="2107858"/>
            <a:ext cx="1090468" cy="4572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95600" y="2514600"/>
            <a:ext cx="838200" cy="457200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71600" y="3048000"/>
            <a:ext cx="298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Narrowing of difference during wind farm shut down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41148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91200" y="5715000"/>
            <a:ext cx="207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+5 to -5% difference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934200" y="6096000"/>
            <a:ext cx="1219200" cy="1524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019800" y="6096000"/>
            <a:ext cx="609600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4400" y="11430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2010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" y="41148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398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Total NEE (</a:t>
            </a:r>
            <a:r>
              <a:rPr lang="en-US" dirty="0" err="1" smtClean="0"/>
              <a:t>day+night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8382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0" y="41148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41148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2011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7620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2261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Total NEE (</a:t>
            </a:r>
            <a:r>
              <a:rPr lang="en-US" dirty="0" err="1" smtClean="0"/>
              <a:t>day+night</a:t>
            </a:r>
            <a:r>
              <a:rPr lang="en-US" dirty="0" smtClean="0"/>
              <a:t> accumulated)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914400"/>
          <a:ext cx="89725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" y="41148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48400" y="2819400"/>
            <a:ext cx="1723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18-20% increase </a:t>
            </a:r>
          </a:p>
          <a:p>
            <a:pPr algn="ctr"/>
            <a:r>
              <a:rPr lang="en-US" dirty="0" smtClean="0">
                <a:solidFill>
                  <a:srgbClr val="FF6600"/>
                </a:solidFill>
              </a:rPr>
              <a:t>downwind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315200" y="2514600"/>
            <a:ext cx="381000" cy="3048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81528" y="4648200"/>
            <a:ext cx="14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10% increase </a:t>
            </a:r>
          </a:p>
          <a:p>
            <a:pPr algn="ctr"/>
            <a:r>
              <a:rPr lang="en-US" dirty="0" smtClean="0">
                <a:solidFill>
                  <a:srgbClr val="FF6600"/>
                </a:solidFill>
              </a:rPr>
              <a:t>downwind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477000" y="5257800"/>
            <a:ext cx="1676400" cy="762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248400" y="2667000"/>
            <a:ext cx="457200" cy="1524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0600" y="8382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2010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4038600"/>
            <a:ext cx="808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1286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Turbine Influence </a:t>
            </a:r>
            <a:r>
              <a:rPr lang="en-US" b="1" dirty="0" smtClean="0"/>
              <a:t>on Surface Fluxes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7757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2010 NLAE Instruments (6.45 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6387" y="2174875"/>
            <a:ext cx="4338637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Daytime fluxes</a:t>
            </a:r>
          </a:p>
          <a:p>
            <a:pPr lvl="1"/>
            <a:r>
              <a:rPr lang="en-US" dirty="0" smtClean="0"/>
              <a:t> Sensible heat:  &lt;2% </a:t>
            </a:r>
          </a:p>
          <a:p>
            <a:pPr lvl="1"/>
            <a:r>
              <a:rPr lang="en-US" dirty="0" smtClean="0"/>
              <a:t>Latent heat: &lt;2% </a:t>
            </a:r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: </a:t>
            </a:r>
            <a:r>
              <a:rPr lang="en-US" dirty="0"/>
              <a:t>-</a:t>
            </a:r>
            <a:r>
              <a:rPr lang="en-US" dirty="0" smtClean="0"/>
              <a:t>15% (</a:t>
            </a:r>
            <a:r>
              <a:rPr lang="en-US" dirty="0" smtClean="0">
                <a:solidFill>
                  <a:srgbClr val="FF0000"/>
                </a:solidFill>
              </a:rPr>
              <a:t>higher uptake</a:t>
            </a:r>
            <a:r>
              <a:rPr lang="en-US" dirty="0" smtClean="0"/>
              <a:t>) </a:t>
            </a:r>
          </a:p>
          <a:p>
            <a:r>
              <a:rPr lang="en-US" dirty="0" smtClean="0"/>
              <a:t>Nighttime fluxes</a:t>
            </a:r>
          </a:p>
          <a:p>
            <a:pPr lvl="1"/>
            <a:r>
              <a:rPr lang="en-US" dirty="0"/>
              <a:t>Sensible heat: -</a:t>
            </a:r>
            <a:r>
              <a:rPr lang="en-US" dirty="0" smtClean="0"/>
              <a:t>2 to -</a:t>
            </a:r>
            <a:r>
              <a:rPr lang="en-US" dirty="0"/>
              <a:t>4% (</a:t>
            </a:r>
            <a:r>
              <a:rPr lang="en-US" dirty="0" smtClean="0">
                <a:solidFill>
                  <a:srgbClr val="FF0000"/>
                </a:solidFill>
              </a:rPr>
              <a:t>warms crop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Latent heat:  </a:t>
            </a:r>
            <a:r>
              <a:rPr lang="en-US" dirty="0" smtClean="0"/>
              <a:t>+10-20</a:t>
            </a:r>
            <a:r>
              <a:rPr lang="en-US" dirty="0"/>
              <a:t>% (</a:t>
            </a:r>
            <a:r>
              <a:rPr lang="en-US" dirty="0">
                <a:solidFill>
                  <a:srgbClr val="FF0000"/>
                </a:solidFill>
              </a:rPr>
              <a:t>less dew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:  +</a:t>
            </a:r>
            <a:r>
              <a:rPr lang="en-US" dirty="0" smtClean="0"/>
              <a:t>10%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more respiration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Net ecosystem exchange</a:t>
            </a:r>
            <a:r>
              <a:rPr lang="en-US" dirty="0" smtClean="0">
                <a:solidFill>
                  <a:srgbClr val="984807"/>
                </a:solidFill>
              </a:rPr>
              <a:t>*</a:t>
            </a:r>
          </a:p>
          <a:p>
            <a:pPr lvl="1"/>
            <a:r>
              <a:rPr lang="en-US" dirty="0" smtClean="0"/>
              <a:t>+18-20% (</a:t>
            </a:r>
            <a:r>
              <a:rPr lang="en-US" dirty="0" smtClean="0">
                <a:solidFill>
                  <a:srgbClr val="FF0000"/>
                </a:solidFill>
              </a:rPr>
              <a:t>increased uptake by crop</a:t>
            </a:r>
            <a:r>
              <a:rPr lang="en-US" dirty="0" smtClean="0"/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097757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2011 NCAR Instruments (4.50 m)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36240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Daytime fluxes</a:t>
            </a:r>
          </a:p>
          <a:p>
            <a:pPr lvl="1"/>
            <a:r>
              <a:rPr lang="en-US" dirty="0"/>
              <a:t>Sensible </a:t>
            </a:r>
            <a:r>
              <a:rPr lang="en-US" dirty="0" smtClean="0"/>
              <a:t>heat: </a:t>
            </a:r>
            <a:r>
              <a:rPr lang="en-US" dirty="0"/>
              <a:t>+5%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cools crop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Latent </a:t>
            </a:r>
            <a:r>
              <a:rPr lang="en-US" dirty="0" smtClean="0"/>
              <a:t>heat: </a:t>
            </a:r>
            <a:r>
              <a:rPr lang="en-US" dirty="0"/>
              <a:t>+</a:t>
            </a:r>
            <a:r>
              <a:rPr lang="en-US" dirty="0" smtClean="0"/>
              <a:t>3 to +4</a:t>
            </a:r>
            <a:r>
              <a:rPr lang="en-US" dirty="0"/>
              <a:t>% (</a:t>
            </a:r>
            <a:r>
              <a:rPr lang="en-US" dirty="0" smtClean="0">
                <a:solidFill>
                  <a:srgbClr val="FF0000"/>
                </a:solidFill>
              </a:rPr>
              <a:t>dries crop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CO2:  -5 to -10% (</a:t>
            </a:r>
            <a:r>
              <a:rPr lang="en-US" dirty="0" smtClean="0">
                <a:solidFill>
                  <a:srgbClr val="FF0000"/>
                </a:solidFill>
              </a:rPr>
              <a:t>higher uptake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Nighttime fluxes</a:t>
            </a:r>
          </a:p>
          <a:p>
            <a:pPr lvl="1"/>
            <a:r>
              <a:rPr lang="en-US" dirty="0"/>
              <a:t>Sensible heat: -5-15% (</a:t>
            </a:r>
            <a:r>
              <a:rPr lang="en-US" dirty="0">
                <a:solidFill>
                  <a:srgbClr val="FF0000"/>
                </a:solidFill>
              </a:rPr>
              <a:t>warms crop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Latent heat: -20-30% (</a:t>
            </a:r>
            <a:r>
              <a:rPr lang="en-US" dirty="0">
                <a:solidFill>
                  <a:srgbClr val="FF0000"/>
                </a:solidFill>
              </a:rPr>
              <a:t>more dew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:  +5 to -5%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indeterminate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Net ecosystem exchange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/>
              <a:t>+</a:t>
            </a:r>
            <a:r>
              <a:rPr lang="en-US" dirty="0" smtClean="0"/>
              <a:t>10%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increased uptake by crop</a:t>
            </a:r>
            <a:r>
              <a:rPr lang="en-US" dirty="0"/>
              <a:t>)</a:t>
            </a:r>
          </a:p>
          <a:p>
            <a:pPr lvl="1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807112" y="6215017"/>
            <a:ext cx="3992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84807"/>
                </a:solidFill>
              </a:rPr>
              <a:t>*  Soil respiration not included</a:t>
            </a:r>
            <a:endParaRPr lang="en-US" sz="2400" dirty="0">
              <a:solidFill>
                <a:srgbClr val="98480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7530" y="1737519"/>
            <a:ext cx="187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Same maize field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689584" y="1737519"/>
            <a:ext cx="2220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Different maize fields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1964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Surface Pressure Perturbation Produced by a Line of Turbines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564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stern iowa (42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6507778"/>
            <a:ext cx="2895600" cy="35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Photo courtesy of Lisa H </a:t>
            </a:r>
            <a:r>
              <a:rPr lang="en-US" sz="1600" dirty="0" err="1" smtClean="0">
                <a:solidFill>
                  <a:srgbClr val="FFFFFF"/>
                </a:solidFill>
              </a:rPr>
              <a:t>Brasche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372409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Outline:</a:t>
            </a:r>
          </a:p>
          <a:p>
            <a:pPr marL="342900" indent="-342900"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History and Motivation</a:t>
            </a:r>
          </a:p>
          <a:p>
            <a:pPr marL="342900" indent="-342900"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Field Experiments</a:t>
            </a:r>
          </a:p>
          <a:p>
            <a:pPr marL="342900" indent="-342900"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Results from CWEX10/11</a:t>
            </a:r>
          </a:p>
          <a:p>
            <a:pPr marL="342900" indent="-342900"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Beyond CWEX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2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00301" y="1145164"/>
            <a:ext cx="126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ISU 2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00301" y="5505651"/>
            <a:ext cx="126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ISU 1</a:t>
            </a:r>
            <a:endParaRPr lang="en-US" sz="3600" b="1" dirty="0"/>
          </a:p>
        </p:txBody>
      </p:sp>
      <p:sp>
        <p:nvSpPr>
          <p:cNvPr id="18" name="Up Arrow 17"/>
          <p:cNvSpPr/>
          <p:nvPr/>
        </p:nvSpPr>
        <p:spPr>
          <a:xfrm>
            <a:off x="8154416" y="838200"/>
            <a:ext cx="484632" cy="978408"/>
          </a:xfrm>
          <a:prstGeom prst="upArrow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18348" y="1650082"/>
            <a:ext cx="556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660066"/>
                </a:solidFill>
              </a:rPr>
              <a:t>N</a:t>
            </a:r>
            <a:endParaRPr lang="en-US" sz="44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2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93850" y="889000"/>
            <a:ext cx="3422650" cy="23588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9469460">
            <a:off x="1355097" y="1865059"/>
            <a:ext cx="200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Wake from B1</a:t>
            </a:r>
            <a:endParaRPr lang="en-US" sz="24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5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93850" y="889000"/>
            <a:ext cx="3422650" cy="23588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Block Arc 35"/>
          <p:cNvSpPr/>
          <p:nvPr/>
        </p:nvSpPr>
        <p:spPr>
          <a:xfrm rot="14164847">
            <a:off x="469732" y="3358488"/>
            <a:ext cx="1388533" cy="420508"/>
          </a:xfrm>
          <a:prstGeom prst="blockArc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1577" y="3365758"/>
            <a:ext cx="475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93850" y="889000"/>
            <a:ext cx="3422650" cy="23588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nut 9"/>
          <p:cNvSpPr/>
          <p:nvPr/>
        </p:nvSpPr>
        <p:spPr>
          <a:xfrm rot="3431398">
            <a:off x="2166711" y="1315953"/>
            <a:ext cx="1189180" cy="2325436"/>
          </a:xfrm>
          <a:prstGeom prst="donut">
            <a:avLst>
              <a:gd name="adj" fmla="val 2917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Block Arc 35"/>
          <p:cNvSpPr/>
          <p:nvPr/>
        </p:nvSpPr>
        <p:spPr>
          <a:xfrm rot="14164847">
            <a:off x="469732" y="3358488"/>
            <a:ext cx="1388533" cy="420508"/>
          </a:xfrm>
          <a:prstGeom prst="blockArc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1577" y="3365758"/>
            <a:ext cx="475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29705" y="1955141"/>
            <a:ext cx="379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9" name="TextBox 38"/>
          <p:cNvSpPr txBox="1"/>
          <p:nvPr/>
        </p:nvSpPr>
        <p:spPr>
          <a:xfrm rot="19419005">
            <a:off x="496018" y="1833630"/>
            <a:ext cx="2215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Surface pressure field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3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93850" y="889000"/>
            <a:ext cx="3422650" cy="23588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nut 9"/>
          <p:cNvSpPr/>
          <p:nvPr/>
        </p:nvSpPr>
        <p:spPr>
          <a:xfrm rot="3431398">
            <a:off x="2166711" y="1315953"/>
            <a:ext cx="1189180" cy="2325436"/>
          </a:xfrm>
          <a:prstGeom prst="donut">
            <a:avLst>
              <a:gd name="adj" fmla="val 2917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Block Arc 35"/>
          <p:cNvSpPr/>
          <p:nvPr/>
        </p:nvSpPr>
        <p:spPr>
          <a:xfrm rot="14164847">
            <a:off x="469732" y="3358488"/>
            <a:ext cx="1388533" cy="420508"/>
          </a:xfrm>
          <a:prstGeom prst="blockArc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1577" y="3365758"/>
            <a:ext cx="475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29705" y="1955141"/>
            <a:ext cx="379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9" name="TextBox 38"/>
          <p:cNvSpPr txBox="1"/>
          <p:nvPr/>
        </p:nvSpPr>
        <p:spPr>
          <a:xfrm rot="19419005">
            <a:off x="496018" y="1833630"/>
            <a:ext cx="2215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Surface pressure field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1577" y="5563722"/>
            <a:ext cx="80673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Wang, H., E. S. Takle, and J. </a:t>
            </a:r>
            <a:r>
              <a:rPr lang="en-US" dirty="0" err="1"/>
              <a:t>Shen</a:t>
            </a:r>
            <a:r>
              <a:rPr lang="en-US" dirty="0"/>
              <a:t>, 2001: Shelterbelts and Windbreaks: Mathematical </a:t>
            </a:r>
            <a:endParaRPr lang="en-US" dirty="0" smtClean="0"/>
          </a:p>
          <a:p>
            <a:r>
              <a:rPr lang="en-US" dirty="0" smtClean="0"/>
              <a:t>Modeling and </a:t>
            </a:r>
            <a:r>
              <a:rPr lang="en-US" dirty="0"/>
              <a:t>Computer Simulation of Turbulent Flows. </a:t>
            </a:r>
            <a:r>
              <a:rPr lang="en-US" i="1" dirty="0"/>
              <a:t>Ann. Rev.  Fluid Mech., </a:t>
            </a:r>
            <a:r>
              <a:rPr lang="en-US" b="1" dirty="0"/>
              <a:t>33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549</a:t>
            </a:r>
            <a:r>
              <a:rPr lang="en-US" dirty="0"/>
              <a:t>-586. (Invited review paper)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3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93850" y="889000"/>
            <a:ext cx="3422650" cy="23588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lock Arc 19"/>
          <p:cNvSpPr/>
          <p:nvPr/>
        </p:nvSpPr>
        <p:spPr>
          <a:xfrm rot="14164847">
            <a:off x="469732" y="3358488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3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93850" y="889000"/>
            <a:ext cx="3422650" cy="23588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lock Arc 15"/>
          <p:cNvSpPr/>
          <p:nvPr/>
        </p:nvSpPr>
        <p:spPr>
          <a:xfrm rot="14164847">
            <a:off x="2076052" y="3358491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14164847">
            <a:off x="469732" y="3358488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3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93850" y="889000"/>
            <a:ext cx="3422650" cy="23588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lock Arc 15"/>
          <p:cNvSpPr/>
          <p:nvPr/>
        </p:nvSpPr>
        <p:spPr>
          <a:xfrm rot="14164847">
            <a:off x="2076052" y="3358491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14164847">
            <a:off x="3600672" y="3322086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14164847">
            <a:off x="469732" y="3358488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9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93850" y="889000"/>
            <a:ext cx="3422650" cy="23588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lock Arc 15"/>
          <p:cNvSpPr/>
          <p:nvPr/>
        </p:nvSpPr>
        <p:spPr>
          <a:xfrm rot="14164847">
            <a:off x="2076052" y="3358491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14164847">
            <a:off x="3600672" y="3322086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lock Arc 17"/>
          <p:cNvSpPr/>
          <p:nvPr/>
        </p:nvSpPr>
        <p:spPr>
          <a:xfrm rot="14164847">
            <a:off x="5172158" y="3287384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14164847">
            <a:off x="469732" y="3358488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4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93850" y="889000"/>
            <a:ext cx="3422650" cy="23588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lock Arc 15"/>
          <p:cNvSpPr/>
          <p:nvPr/>
        </p:nvSpPr>
        <p:spPr>
          <a:xfrm rot="14164847">
            <a:off x="2076052" y="3358491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14164847">
            <a:off x="3600672" y="3322086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lock Arc 17"/>
          <p:cNvSpPr/>
          <p:nvPr/>
        </p:nvSpPr>
        <p:spPr>
          <a:xfrm rot="14164847">
            <a:off x="5172158" y="3287384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14164847">
            <a:off x="6696158" y="3274641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14164847">
            <a:off x="469732" y="3358488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1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stern iowa (6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503" y="0"/>
            <a:ext cx="761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Crop/Wind-energy Experiment (CWEX)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33" y="685800"/>
            <a:ext cx="8671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Began 2009-2010 as a seed grant funded by the</a:t>
            </a:r>
          </a:p>
          <a:p>
            <a:r>
              <a:rPr lang="en-US" sz="2400" b="1" dirty="0" smtClean="0">
                <a:solidFill>
                  <a:srgbClr val="FFFFFF"/>
                </a:solidFill>
              </a:rPr>
              <a:t>Center for Global and Regional Environmental Research, </a:t>
            </a:r>
            <a:r>
              <a:rPr lang="en-US" sz="2400" b="1" dirty="0" smtClean="0">
                <a:solidFill>
                  <a:srgbClr val="FFFF00"/>
                </a:solidFill>
              </a:rPr>
              <a:t>U of Iowa 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3868" y="1600200"/>
            <a:ext cx="803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</a:t>
            </a:r>
            <a:r>
              <a:rPr lang="en-US" sz="2400" dirty="0" smtClean="0">
                <a:solidFill>
                  <a:srgbClr val="FFFFFF"/>
                </a:solidFill>
              </a:rPr>
              <a:t>eed funding from the </a:t>
            </a:r>
            <a:r>
              <a:rPr lang="en-US" sz="2400" b="1" dirty="0" smtClean="0">
                <a:solidFill>
                  <a:srgbClr val="FFFF00"/>
                </a:solidFill>
              </a:rPr>
              <a:t>Ames Laboratory, DOE</a:t>
            </a:r>
            <a:r>
              <a:rPr lang="en-US" sz="2400" b="1" dirty="0" smtClean="0">
                <a:solidFill>
                  <a:srgbClr val="FFFFFF"/>
                </a:solidFill>
              </a:rPr>
              <a:t>, 2010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22860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4 flux stations: </a:t>
            </a:r>
            <a:r>
              <a:rPr lang="en-US" sz="2400" dirty="0" smtClean="0">
                <a:solidFill>
                  <a:srgbClr val="FFFF00"/>
                </a:solidFill>
              </a:rPr>
              <a:t>the </a:t>
            </a:r>
            <a:r>
              <a:rPr lang="en-US" sz="2400" b="1" dirty="0" smtClean="0">
                <a:solidFill>
                  <a:srgbClr val="FFFF00"/>
                </a:solidFill>
              </a:rPr>
              <a:t>National Laboratory for Agriculture  and the Environment </a:t>
            </a:r>
            <a:r>
              <a:rPr lang="en-US" sz="2400" b="1" dirty="0" smtClean="0">
                <a:solidFill>
                  <a:srgbClr val="FFFFFF"/>
                </a:solidFill>
              </a:rPr>
              <a:t>2010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6507778"/>
            <a:ext cx="2895600" cy="35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Photo courtesy of Lisa H </a:t>
            </a:r>
            <a:r>
              <a:rPr lang="en-US" sz="1600" dirty="0" err="1" smtClean="0">
                <a:solidFill>
                  <a:srgbClr val="FFFFFF"/>
                </a:solidFill>
              </a:rPr>
              <a:t>Brasche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32766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1-2 </a:t>
            </a:r>
            <a:r>
              <a:rPr lang="en-US" sz="2400" dirty="0" err="1" smtClean="0">
                <a:solidFill>
                  <a:srgbClr val="FFFFFF"/>
                </a:solidFill>
              </a:rPr>
              <a:t>Windcubes</a:t>
            </a:r>
            <a:r>
              <a:rPr lang="en-US" sz="2400" dirty="0" smtClean="0">
                <a:solidFill>
                  <a:srgbClr val="FFFFFF"/>
                </a:solidFill>
              </a:rPr>
              <a:t>:  </a:t>
            </a:r>
            <a:r>
              <a:rPr lang="en-US" sz="2400" b="1" dirty="0" smtClean="0">
                <a:solidFill>
                  <a:srgbClr val="FFFF00"/>
                </a:solidFill>
              </a:rPr>
              <a:t>NREL/CU </a:t>
            </a:r>
            <a:r>
              <a:rPr lang="en-US" sz="2400" dirty="0" smtClean="0">
                <a:solidFill>
                  <a:srgbClr val="FFFFFF"/>
                </a:solidFill>
              </a:rPr>
              <a:t>(Dr. Julie Lundquist) 2010, 2011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48006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4 flux stations:  </a:t>
            </a:r>
            <a:r>
              <a:rPr lang="en-US" sz="2400" b="1" dirty="0" smtClean="0">
                <a:solidFill>
                  <a:srgbClr val="FFFF00"/>
                </a:solidFill>
              </a:rPr>
              <a:t>NCAR </a:t>
            </a:r>
            <a:r>
              <a:rPr lang="en-US" sz="2400" dirty="0" smtClean="0">
                <a:solidFill>
                  <a:srgbClr val="FFFFFF"/>
                </a:solidFill>
              </a:rPr>
              <a:t> 2011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33" y="22860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4 towers, 2 </a:t>
            </a:r>
            <a:r>
              <a:rPr lang="en-US" sz="2400" dirty="0" err="1" smtClean="0">
                <a:solidFill>
                  <a:srgbClr val="FFFFFF"/>
                </a:solidFill>
              </a:rPr>
              <a:t>lidars</a:t>
            </a:r>
            <a:r>
              <a:rPr lang="en-US" sz="2400" dirty="0" smtClean="0">
                <a:solidFill>
                  <a:srgbClr val="FFFFFF"/>
                </a:solidFill>
              </a:rPr>
              <a:t>, balloon:  </a:t>
            </a:r>
            <a:r>
              <a:rPr lang="en-US" sz="2400" b="1" dirty="0" smtClean="0">
                <a:solidFill>
                  <a:srgbClr val="FFFF00"/>
                </a:solidFill>
              </a:rPr>
              <a:t>Anemometry Specialists, </a:t>
            </a:r>
            <a:r>
              <a:rPr lang="en-US" sz="2400" b="1" dirty="0" err="1" smtClean="0">
                <a:solidFill>
                  <a:srgbClr val="FFFF00"/>
                </a:solidFill>
              </a:rPr>
              <a:t>Inc</a:t>
            </a:r>
            <a:r>
              <a:rPr lang="en-US" sz="2400" b="1" dirty="0" smtClean="0">
                <a:solidFill>
                  <a:srgbClr val="FFFF00"/>
                </a:solidFill>
              </a:rPr>
              <a:t>  </a:t>
            </a:r>
            <a:r>
              <a:rPr lang="en-US" sz="2400" dirty="0" smtClean="0">
                <a:solidFill>
                  <a:srgbClr val="FFFFFF"/>
                </a:solidFill>
              </a:rPr>
              <a:t>2012-13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4191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2 120-m towers:  </a:t>
            </a:r>
            <a:r>
              <a:rPr lang="en-US" sz="2400" b="1" dirty="0" smtClean="0">
                <a:solidFill>
                  <a:srgbClr val="FFFF00"/>
                </a:solidFill>
              </a:rPr>
              <a:t>Iowa Power Fund,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2012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67" y="4572000"/>
            <a:ext cx="2937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4 </a:t>
            </a:r>
            <a:r>
              <a:rPr lang="en-US" sz="2400" dirty="0" err="1" smtClean="0">
                <a:solidFill>
                  <a:srgbClr val="FFFFFF"/>
                </a:solidFill>
              </a:rPr>
              <a:t>sodars</a:t>
            </a:r>
            <a:r>
              <a:rPr lang="en-US" sz="2400" dirty="0" smtClean="0">
                <a:solidFill>
                  <a:srgbClr val="FFFFFF"/>
                </a:solidFill>
              </a:rPr>
              <a:t>, SCADA data:  </a:t>
            </a:r>
            <a:r>
              <a:rPr lang="en-US" sz="2400" b="1" dirty="0" err="1" smtClean="0">
                <a:solidFill>
                  <a:srgbClr val="FFFF00"/>
                </a:solidFill>
              </a:rPr>
              <a:t>NextEra</a:t>
            </a:r>
            <a:r>
              <a:rPr lang="en-US" sz="2400" b="1" dirty="0" smtClean="0">
                <a:solidFill>
                  <a:srgbClr val="FFFF00"/>
                </a:solidFill>
              </a:rPr>
              <a:t>,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2012-13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3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93850" y="889000"/>
            <a:ext cx="3422650" cy="23588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lock Arc 15"/>
          <p:cNvSpPr/>
          <p:nvPr/>
        </p:nvSpPr>
        <p:spPr>
          <a:xfrm rot="14164847">
            <a:off x="2076052" y="3358491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14164847">
            <a:off x="3600672" y="3322086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lock Arc 17"/>
          <p:cNvSpPr/>
          <p:nvPr/>
        </p:nvSpPr>
        <p:spPr>
          <a:xfrm rot="14164847">
            <a:off x="5172158" y="3287384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14164847">
            <a:off x="6696158" y="3274641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14164847">
            <a:off x="469732" y="3358488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 rot="3431398">
            <a:off x="2166711" y="1315953"/>
            <a:ext cx="1189180" cy="2325436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 rot="3431398">
            <a:off x="5329011" y="1249925"/>
            <a:ext cx="1189180" cy="2325436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 rot="3431398">
            <a:off x="7020613" y="1338801"/>
            <a:ext cx="1189180" cy="2325436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 rot="3431398">
            <a:off x="3798465" y="1315952"/>
            <a:ext cx="1189180" cy="2325436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9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93850" y="889000"/>
            <a:ext cx="3422650" cy="23588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lock Arc 15"/>
          <p:cNvSpPr/>
          <p:nvPr/>
        </p:nvSpPr>
        <p:spPr>
          <a:xfrm rot="14164847">
            <a:off x="2076052" y="3358491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14164847">
            <a:off x="3600672" y="3322086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lock Arc 17"/>
          <p:cNvSpPr/>
          <p:nvPr/>
        </p:nvSpPr>
        <p:spPr>
          <a:xfrm rot="14164847">
            <a:off x="5172158" y="3287384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14164847">
            <a:off x="6696158" y="3274641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14164847">
            <a:off x="469732" y="3358488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 rot="3431398">
            <a:off x="2166711" y="1315953"/>
            <a:ext cx="1189180" cy="2325436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 rot="3431398">
            <a:off x="5329011" y="1249925"/>
            <a:ext cx="1189180" cy="2325436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 rot="3431398">
            <a:off x="7020613" y="1338801"/>
            <a:ext cx="1189180" cy="2325436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 rot="3431398">
            <a:off x="3798465" y="1315952"/>
            <a:ext cx="1189180" cy="2325436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56380" y="3670300"/>
            <a:ext cx="7873351" cy="254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69557" y="3855176"/>
            <a:ext cx="472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9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93850" y="889000"/>
            <a:ext cx="3422650" cy="23588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lock Arc 15"/>
          <p:cNvSpPr/>
          <p:nvPr/>
        </p:nvSpPr>
        <p:spPr>
          <a:xfrm rot="14164847">
            <a:off x="2076052" y="3358491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14164847">
            <a:off x="3600672" y="3322086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lock Arc 17"/>
          <p:cNvSpPr/>
          <p:nvPr/>
        </p:nvSpPr>
        <p:spPr>
          <a:xfrm rot="14164847">
            <a:off x="5172158" y="3287384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14164847">
            <a:off x="6696158" y="3274641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14164847">
            <a:off x="469732" y="3358488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 rot="3431398">
            <a:off x="2166711" y="1315953"/>
            <a:ext cx="1189180" cy="2325436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 rot="3431398">
            <a:off x="5329011" y="1249925"/>
            <a:ext cx="1189180" cy="2325436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 rot="3431398">
            <a:off x="7020613" y="1338801"/>
            <a:ext cx="1189180" cy="2325436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 rot="3431398">
            <a:off x="3798465" y="1315952"/>
            <a:ext cx="1189180" cy="2325436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56380" y="3670300"/>
            <a:ext cx="7873351" cy="254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69557" y="3855176"/>
            <a:ext cx="472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593850" y="2576072"/>
            <a:ext cx="7253363" cy="25400"/>
          </a:xfrm>
          <a:prstGeom prst="line">
            <a:avLst/>
          </a:prstGeom>
          <a:ln w="76200" cmpd="sng">
            <a:solidFill>
              <a:srgbClr val="E1E1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89972" y="1955141"/>
            <a:ext cx="379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E1E100"/>
                </a:solidFill>
              </a:rPr>
              <a:t>L</a:t>
            </a:r>
            <a:endParaRPr lang="en-US" sz="3600" b="1" dirty="0">
              <a:solidFill>
                <a:srgbClr val="E1E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2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93850" y="889000"/>
            <a:ext cx="3422650" cy="23588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lock Arc 15"/>
          <p:cNvSpPr/>
          <p:nvPr/>
        </p:nvSpPr>
        <p:spPr>
          <a:xfrm rot="14164847">
            <a:off x="2076052" y="3358491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14164847">
            <a:off x="3600672" y="3322086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lock Arc 17"/>
          <p:cNvSpPr/>
          <p:nvPr/>
        </p:nvSpPr>
        <p:spPr>
          <a:xfrm rot="14164847">
            <a:off x="5172158" y="3287384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14164847">
            <a:off x="6696158" y="3274641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14164847">
            <a:off x="469732" y="3358488"/>
            <a:ext cx="1388533" cy="42050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 rot="3431398">
            <a:off x="2166711" y="1315953"/>
            <a:ext cx="1189180" cy="2325436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 rot="3431398">
            <a:off x="5329011" y="1249925"/>
            <a:ext cx="1189180" cy="2325436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 rot="3431398">
            <a:off x="7020613" y="1338801"/>
            <a:ext cx="1189180" cy="2325436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 rot="3431398">
            <a:off x="3798465" y="1315952"/>
            <a:ext cx="1189180" cy="2325436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56380" y="3670300"/>
            <a:ext cx="7873351" cy="254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69557" y="3855176"/>
            <a:ext cx="472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593850" y="2576072"/>
            <a:ext cx="7253363" cy="25400"/>
          </a:xfrm>
          <a:prstGeom prst="line">
            <a:avLst/>
          </a:prstGeom>
          <a:ln w="76200" cmpd="sng">
            <a:solidFill>
              <a:srgbClr val="E1E1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89972" y="1955141"/>
            <a:ext cx="379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E1E100"/>
                </a:solidFill>
              </a:rPr>
              <a:t>L</a:t>
            </a:r>
            <a:endParaRPr lang="en-US" sz="3600" b="1" dirty="0">
              <a:solidFill>
                <a:srgbClr val="E1E100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2208427" y="1371757"/>
            <a:ext cx="484632" cy="3180338"/>
          </a:xfrm>
          <a:prstGeom prst="downArrow">
            <a:avLst/>
          </a:prstGeom>
          <a:solidFill>
            <a:srgbClr val="2ABB3B"/>
          </a:solidFill>
          <a:ln>
            <a:solidFill>
              <a:srgbClr val="37BB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624970" y="4577495"/>
            <a:ext cx="1468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ABB3B"/>
                </a:solidFill>
              </a:rPr>
              <a:t>Grad P</a:t>
            </a:r>
            <a:endParaRPr lang="en-US" sz="3600" b="1" dirty="0">
              <a:solidFill>
                <a:srgbClr val="2ABB3B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 rot="10800000">
            <a:off x="4483722" y="1321169"/>
            <a:ext cx="484632" cy="318033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37BB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483721" y="4596421"/>
            <a:ext cx="500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ABB3B"/>
                </a:solidFill>
              </a:rPr>
              <a:t> </a:t>
            </a:r>
            <a:r>
              <a:rPr lang="en-US" sz="3600" b="1" dirty="0">
                <a:solidFill>
                  <a:srgbClr val="FF66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26814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93850" y="889000"/>
            <a:ext cx="3422650" cy="23588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9469460">
            <a:off x="1355097" y="1865059"/>
            <a:ext cx="200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Wake from B1</a:t>
            </a:r>
            <a:endParaRPr lang="en-US" sz="2400" b="1" dirty="0">
              <a:solidFill>
                <a:srgbClr val="3366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578100" y="3247804"/>
            <a:ext cx="1172776" cy="917796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750876" y="2281866"/>
            <a:ext cx="297688" cy="965936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30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93850" y="889000"/>
            <a:ext cx="3422650" cy="23588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9469460">
            <a:off x="1355097" y="1865059"/>
            <a:ext cx="200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Wake from B1</a:t>
            </a:r>
            <a:endParaRPr lang="en-US" sz="2400" b="1" dirty="0">
              <a:solidFill>
                <a:srgbClr val="3366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578100" y="3247804"/>
            <a:ext cx="1172776" cy="917796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750876" y="2281866"/>
            <a:ext cx="297688" cy="965936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2622" y="5372100"/>
            <a:ext cx="7750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Wang, H., and E. S. Takle, 1996:  On three-dimensionality of shelterbelt structure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its influences on shelter effects.  </a:t>
            </a:r>
            <a:r>
              <a:rPr lang="en-US" i="1" dirty="0"/>
              <a:t>Bound.-Layer Meteor. </a:t>
            </a:r>
            <a:r>
              <a:rPr lang="en-US" b="1" dirty="0"/>
              <a:t>79</a:t>
            </a:r>
            <a:r>
              <a:rPr lang="en-US" i="1" dirty="0"/>
              <a:t>, </a:t>
            </a:r>
            <a:r>
              <a:rPr lang="en-US" dirty="0"/>
              <a:t>83-105.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2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93850" y="889000"/>
            <a:ext cx="3422650" cy="23588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9469460">
            <a:off x="1355097" y="1865059"/>
            <a:ext cx="200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Wake from B1</a:t>
            </a:r>
            <a:endParaRPr lang="en-US" sz="2400" b="1" dirty="0">
              <a:solidFill>
                <a:srgbClr val="3366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92500" y="5956300"/>
            <a:ext cx="900556" cy="671033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98545" y="711200"/>
            <a:ext cx="575309" cy="165519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7369852">
            <a:off x="3345341" y="1015142"/>
            <a:ext cx="50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Sfc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9408708">
            <a:off x="3201538" y="6074585"/>
            <a:ext cx="50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Sfc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5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93850" y="889000"/>
            <a:ext cx="3422650" cy="235880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9469460">
            <a:off x="1355097" y="1865059"/>
            <a:ext cx="200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Wake from B1</a:t>
            </a:r>
            <a:endParaRPr lang="en-US" sz="2400" b="1" dirty="0">
              <a:solidFill>
                <a:srgbClr val="3366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92500" y="5956300"/>
            <a:ext cx="900556" cy="671033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98545" y="711200"/>
            <a:ext cx="575309" cy="165519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98545" y="1431925"/>
            <a:ext cx="1389380" cy="93446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841750" y="1831975"/>
            <a:ext cx="260350" cy="1873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28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50167442"/>
              </p:ext>
            </p:extLst>
          </p:nvPr>
        </p:nvGraphicFramePr>
        <p:xfrm>
          <a:off x="931333" y="1168399"/>
          <a:ext cx="7264400" cy="480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3651" y="2269067"/>
            <a:ext cx="3194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Backing wind at ISU 2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u</a:t>
            </a:r>
            <a:r>
              <a:rPr lang="en-US" sz="2400" b="1" dirty="0" smtClean="0">
                <a:solidFill>
                  <a:srgbClr val="FF0000"/>
                </a:solidFill>
              </a:rPr>
              <a:t>nder stable conditions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334001" y="3200400"/>
            <a:ext cx="1295399" cy="11470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22401" y="254000"/>
            <a:ext cx="6237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Southerly Winds, SW at Surface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344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23044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814728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4393056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53745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15203" y="3084377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455333" y="889001"/>
            <a:ext cx="3725335" cy="2195376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5001" y="2601472"/>
            <a:ext cx="99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B1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11200" y="2601472"/>
            <a:ext cx="1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B5</a:t>
            </a:r>
            <a:endParaRPr lang="en-US" sz="3600" b="1" dirty="0"/>
          </a:p>
        </p:txBody>
      </p:sp>
      <p:sp>
        <p:nvSpPr>
          <p:cNvPr id="3" name="Isosceles Triangle 2"/>
          <p:cNvSpPr/>
          <p:nvPr/>
        </p:nvSpPr>
        <p:spPr>
          <a:xfrm>
            <a:off x="3767714" y="1468330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3767714" y="6163887"/>
            <a:ext cx="295314" cy="257950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835614">
            <a:off x="4588483" y="2135722"/>
            <a:ext cx="200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Wake from B4</a:t>
            </a:r>
            <a:endParaRPr lang="en-US" sz="2400" b="1" dirty="0">
              <a:solidFill>
                <a:srgbClr val="3366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332210" y="5909733"/>
            <a:ext cx="1060846" cy="7176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648075" y="758825"/>
            <a:ext cx="484235" cy="156197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828005" y="1530350"/>
            <a:ext cx="1304306" cy="79044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648075" y="1809751"/>
            <a:ext cx="238125" cy="2063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9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67" y="621166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FFFF"/>
                </a:solidFill>
              </a:rPr>
              <a:t>Source: </a:t>
            </a:r>
            <a:r>
              <a:rPr lang="en-US" i="1" dirty="0" err="1">
                <a:solidFill>
                  <a:srgbClr val="FFFFFF"/>
                </a:solidFill>
              </a:rPr>
              <a:t>UniFly</a:t>
            </a:r>
            <a:r>
              <a:rPr lang="en-US" i="1" dirty="0">
                <a:solidFill>
                  <a:srgbClr val="FFFFFF"/>
                </a:solidFill>
              </a:rPr>
              <a:t> A/S</a:t>
            </a:r>
          </a:p>
          <a:p>
            <a:r>
              <a:rPr lang="en-US" dirty="0">
                <a:solidFill>
                  <a:srgbClr val="FFFFFF"/>
                </a:solidFill>
              </a:rPr>
              <a:t>Horns Rev 1 owned by </a:t>
            </a:r>
            <a:r>
              <a:rPr lang="en-US" dirty="0" err="1">
                <a:solidFill>
                  <a:srgbClr val="FFFFFF"/>
                </a:solidFill>
              </a:rPr>
              <a:t>Vattenfall</a:t>
            </a:r>
            <a:r>
              <a:rPr lang="en-US" dirty="0">
                <a:solidFill>
                  <a:srgbClr val="FFFFFF"/>
                </a:solidFill>
              </a:rPr>
              <a:t>. Photographer Christian </a:t>
            </a:r>
            <a:r>
              <a:rPr lang="en-US" dirty="0" err="1">
                <a:solidFill>
                  <a:srgbClr val="FFFFFF"/>
                </a:solidFill>
              </a:rPr>
              <a:t>Steiness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913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74681599"/>
              </p:ext>
            </p:extLst>
          </p:nvPr>
        </p:nvGraphicFramePr>
        <p:xfrm>
          <a:off x="533400" y="914400"/>
          <a:ext cx="81534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838200"/>
            <a:ext cx="3194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Veering wind at ISU 2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u</a:t>
            </a:r>
            <a:r>
              <a:rPr lang="en-US" sz="2400" b="1" dirty="0" smtClean="0">
                <a:solidFill>
                  <a:srgbClr val="FF0000"/>
                </a:solidFill>
              </a:rPr>
              <a:t>nder stable conditions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52400"/>
            <a:ext cx="6612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Southerly winds, SE at Surface</a:t>
            </a:r>
            <a:endParaRPr lang="en-US" sz="40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00800" y="1828800"/>
            <a:ext cx="990600" cy="6096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38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58" y="178581"/>
            <a:ext cx="8771889" cy="6448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4423395" y="5539711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5253128" y="5539711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6045072" y="5539711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829968" y="5539711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600866" y="5539711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8154416" y="838200"/>
            <a:ext cx="484632" cy="978408"/>
          </a:xfrm>
          <a:prstGeom prst="upArrow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18348" y="1650082"/>
            <a:ext cx="556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660066"/>
                </a:solidFill>
              </a:rPr>
              <a:t>N</a:t>
            </a:r>
            <a:endParaRPr lang="en-US" sz="4400" b="1" dirty="0">
              <a:solidFill>
                <a:srgbClr val="660066"/>
              </a:solidFill>
            </a:endParaRPr>
          </a:p>
        </p:txBody>
      </p:sp>
      <p:sp>
        <p:nvSpPr>
          <p:cNvPr id="20" name="Sun 19"/>
          <p:cNvSpPr/>
          <p:nvPr/>
        </p:nvSpPr>
        <p:spPr>
          <a:xfrm>
            <a:off x="5786331" y="3012385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n 21"/>
          <p:cNvSpPr/>
          <p:nvPr/>
        </p:nvSpPr>
        <p:spPr>
          <a:xfrm>
            <a:off x="4994387" y="3012385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/>
          <p:cNvSpPr/>
          <p:nvPr/>
        </p:nvSpPr>
        <p:spPr>
          <a:xfrm>
            <a:off x="4164654" y="3012385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n 24"/>
          <p:cNvSpPr/>
          <p:nvPr/>
        </p:nvSpPr>
        <p:spPr>
          <a:xfrm>
            <a:off x="3326392" y="3012385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nut 26"/>
          <p:cNvSpPr/>
          <p:nvPr/>
        </p:nvSpPr>
        <p:spPr>
          <a:xfrm rot="20161537">
            <a:off x="4076443" y="4287804"/>
            <a:ext cx="707167" cy="1294881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Sun 27"/>
          <p:cNvSpPr/>
          <p:nvPr/>
        </p:nvSpPr>
        <p:spPr>
          <a:xfrm>
            <a:off x="2502560" y="838200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n 28"/>
          <p:cNvSpPr/>
          <p:nvPr/>
        </p:nvSpPr>
        <p:spPr>
          <a:xfrm>
            <a:off x="1344141" y="838200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n 29"/>
          <p:cNvSpPr/>
          <p:nvPr/>
        </p:nvSpPr>
        <p:spPr>
          <a:xfrm>
            <a:off x="3621820" y="838200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un 30"/>
          <p:cNvSpPr/>
          <p:nvPr/>
        </p:nvSpPr>
        <p:spPr>
          <a:xfrm>
            <a:off x="4842647" y="838200"/>
            <a:ext cx="517482" cy="458027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nut 31"/>
          <p:cNvSpPr/>
          <p:nvPr/>
        </p:nvSpPr>
        <p:spPr>
          <a:xfrm rot="20161537">
            <a:off x="4822477" y="4287802"/>
            <a:ext cx="707167" cy="1294881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Donut 32"/>
          <p:cNvSpPr/>
          <p:nvPr/>
        </p:nvSpPr>
        <p:spPr>
          <a:xfrm rot="20161537">
            <a:off x="6277641" y="4287805"/>
            <a:ext cx="707167" cy="1294881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Donut 33"/>
          <p:cNvSpPr/>
          <p:nvPr/>
        </p:nvSpPr>
        <p:spPr>
          <a:xfrm rot="20161537">
            <a:off x="5592696" y="4287806"/>
            <a:ext cx="707167" cy="1294881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Donut 34"/>
          <p:cNvSpPr/>
          <p:nvPr/>
        </p:nvSpPr>
        <p:spPr>
          <a:xfrm rot="20161537">
            <a:off x="7066333" y="4287803"/>
            <a:ext cx="707167" cy="1294881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 rot="20161537">
            <a:off x="2904139" y="1772082"/>
            <a:ext cx="707167" cy="1294881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 rot="20161537">
            <a:off x="3742399" y="1737897"/>
            <a:ext cx="707167" cy="1294881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FF6600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Donut 37"/>
          <p:cNvSpPr/>
          <p:nvPr/>
        </p:nvSpPr>
        <p:spPr>
          <a:xfrm rot="20161537">
            <a:off x="4529849" y="1772080"/>
            <a:ext cx="707167" cy="1294881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Donut 38"/>
          <p:cNvSpPr/>
          <p:nvPr/>
        </p:nvSpPr>
        <p:spPr>
          <a:xfrm rot="20161537">
            <a:off x="5330218" y="1772081"/>
            <a:ext cx="707167" cy="1294881"/>
          </a:xfrm>
          <a:prstGeom prst="donut">
            <a:avLst>
              <a:gd name="adj" fmla="val 2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Up Arrow 1"/>
          <p:cNvSpPr/>
          <p:nvPr/>
        </p:nvSpPr>
        <p:spPr>
          <a:xfrm rot="20084425">
            <a:off x="1400225" y="1906472"/>
            <a:ext cx="484632" cy="458703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 Arrow 39"/>
          <p:cNvSpPr/>
          <p:nvPr/>
        </p:nvSpPr>
        <p:spPr>
          <a:xfrm rot="20084425">
            <a:off x="7703847" y="297806"/>
            <a:ext cx="484632" cy="458703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Up Arrow 40"/>
          <p:cNvSpPr/>
          <p:nvPr/>
        </p:nvSpPr>
        <p:spPr>
          <a:xfrm rot="234578">
            <a:off x="3243391" y="4663234"/>
            <a:ext cx="484632" cy="1277614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Up Arrow 41"/>
          <p:cNvSpPr/>
          <p:nvPr/>
        </p:nvSpPr>
        <p:spPr>
          <a:xfrm rot="18987967">
            <a:off x="8070066" y="4182008"/>
            <a:ext cx="484632" cy="1279101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80786" y="3470412"/>
            <a:ext cx="9366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ial Black"/>
                <a:cs typeface="Arial Black"/>
              </a:rPr>
              <a:t>?</a:t>
            </a:r>
            <a:endParaRPr lang="en-US" sz="9600" b="1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4876800"/>
            <a:ext cx="742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Sfc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67600" y="3581400"/>
            <a:ext cx="742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Sfc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12643" y="1896303"/>
            <a:ext cx="831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  <a:latin typeface="Ayuthaya"/>
                <a:cs typeface="Ayuthaya"/>
              </a:rPr>
              <a:t>LLJ</a:t>
            </a:r>
            <a:endParaRPr lang="en-US" sz="2800" b="1" dirty="0">
              <a:solidFill>
                <a:srgbClr val="3366FF"/>
              </a:solidFill>
              <a:latin typeface="Ayuthaya"/>
              <a:cs typeface="Ayuthay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01955" y="313036"/>
            <a:ext cx="831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  <a:latin typeface="Ayuthaya"/>
                <a:cs typeface="Ayuthaya"/>
              </a:rPr>
              <a:t>LLJ</a:t>
            </a:r>
            <a:endParaRPr lang="en-US" sz="2800" b="1" dirty="0">
              <a:solidFill>
                <a:srgbClr val="3366FF"/>
              </a:solidFill>
              <a:latin typeface="Ayuthaya"/>
              <a:cs typeface="Ayuthaya"/>
            </a:endParaRPr>
          </a:p>
        </p:txBody>
      </p:sp>
      <p:sp>
        <p:nvSpPr>
          <p:cNvPr id="46" name="Block Arc 45"/>
          <p:cNvSpPr/>
          <p:nvPr/>
        </p:nvSpPr>
        <p:spPr>
          <a:xfrm rot="9299161">
            <a:off x="4527529" y="5704639"/>
            <a:ext cx="601108" cy="46231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Block Arc 46"/>
          <p:cNvSpPr/>
          <p:nvPr/>
        </p:nvSpPr>
        <p:spPr>
          <a:xfrm rot="9299161">
            <a:off x="5390189" y="5702945"/>
            <a:ext cx="601108" cy="46231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Block Arc 47"/>
          <p:cNvSpPr/>
          <p:nvPr/>
        </p:nvSpPr>
        <p:spPr>
          <a:xfrm rot="9299161">
            <a:off x="6118421" y="5711669"/>
            <a:ext cx="601108" cy="46231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Block Arc 48"/>
          <p:cNvSpPr/>
          <p:nvPr/>
        </p:nvSpPr>
        <p:spPr>
          <a:xfrm rot="9299161">
            <a:off x="6946796" y="5711668"/>
            <a:ext cx="601108" cy="46231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Block Arc 49"/>
          <p:cNvSpPr/>
          <p:nvPr/>
        </p:nvSpPr>
        <p:spPr>
          <a:xfrm rot="9299161">
            <a:off x="7705515" y="5704639"/>
            <a:ext cx="601108" cy="46231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Block Arc 50"/>
          <p:cNvSpPr/>
          <p:nvPr/>
        </p:nvSpPr>
        <p:spPr>
          <a:xfrm rot="9299161">
            <a:off x="3412535" y="3225998"/>
            <a:ext cx="601108" cy="46231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Block Arc 51"/>
          <p:cNvSpPr/>
          <p:nvPr/>
        </p:nvSpPr>
        <p:spPr>
          <a:xfrm rot="9299161">
            <a:off x="5848357" y="3171258"/>
            <a:ext cx="601108" cy="46231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Block Arc 52"/>
          <p:cNvSpPr/>
          <p:nvPr/>
        </p:nvSpPr>
        <p:spPr>
          <a:xfrm rot="9299161">
            <a:off x="5050035" y="3171259"/>
            <a:ext cx="601108" cy="46231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Block Arc 53"/>
          <p:cNvSpPr/>
          <p:nvPr/>
        </p:nvSpPr>
        <p:spPr>
          <a:xfrm rot="9299161">
            <a:off x="4225810" y="3182227"/>
            <a:ext cx="601108" cy="46231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Block Arc 54"/>
          <p:cNvSpPr/>
          <p:nvPr/>
        </p:nvSpPr>
        <p:spPr>
          <a:xfrm rot="9299161">
            <a:off x="4952574" y="1005672"/>
            <a:ext cx="601108" cy="46231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Block Arc 55"/>
          <p:cNvSpPr/>
          <p:nvPr/>
        </p:nvSpPr>
        <p:spPr>
          <a:xfrm rot="9299161">
            <a:off x="3691373" y="1014920"/>
            <a:ext cx="601108" cy="46231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Block Arc 56"/>
          <p:cNvSpPr/>
          <p:nvPr/>
        </p:nvSpPr>
        <p:spPr>
          <a:xfrm rot="9299161">
            <a:off x="2574376" y="1014921"/>
            <a:ext cx="601108" cy="46231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Block Arc 57"/>
          <p:cNvSpPr/>
          <p:nvPr/>
        </p:nvSpPr>
        <p:spPr>
          <a:xfrm rot="9299161">
            <a:off x="1413694" y="1065068"/>
            <a:ext cx="601108" cy="46231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9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Surface Pressure Perturbation Produced by a Line of </a:t>
            </a:r>
            <a:r>
              <a:rPr lang="en-US" b="1" dirty="0" smtClean="0"/>
              <a:t>Turbines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 smtClean="0"/>
              <a:t>Important factor in driving near-turbine surface flow, especially speed-up in the lee</a:t>
            </a:r>
          </a:p>
          <a:p>
            <a:r>
              <a:rPr lang="en-US" dirty="0" smtClean="0"/>
              <a:t>Some evidence that this pressure field leads to surface convergence within the wind farm</a:t>
            </a:r>
          </a:p>
          <a:p>
            <a:r>
              <a:rPr lang="en-US" dirty="0" smtClean="0"/>
              <a:t>Need to deploy a network of high-accuracy barometers (</a:t>
            </a:r>
            <a:r>
              <a:rPr lang="en-US" dirty="0" err="1" smtClean="0"/>
              <a:t>nanobarometers</a:t>
            </a:r>
            <a:r>
              <a:rPr lang="en-US" dirty="0" smtClean="0"/>
              <a:t>) to map out the perturbation pressure field both near turbines and across the wind farm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4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Temperature increases at night in lee of turbines</a:t>
            </a:r>
          </a:p>
          <a:p>
            <a:r>
              <a:rPr lang="en-US" dirty="0" smtClean="0"/>
              <a:t>Temperature </a:t>
            </a:r>
            <a:r>
              <a:rPr lang="en-US" dirty="0" err="1" smtClean="0"/>
              <a:t>decreass</a:t>
            </a:r>
            <a:r>
              <a:rPr lang="en-US" dirty="0" smtClean="0"/>
              <a:t> during day in lee of the turbines</a:t>
            </a:r>
          </a:p>
          <a:p>
            <a:r>
              <a:rPr lang="en-US" dirty="0" smtClean="0"/>
              <a:t>Wind speed increases in the near lee of the turbines, more for stable flow</a:t>
            </a:r>
          </a:p>
          <a:p>
            <a:r>
              <a:rPr lang="en-US" dirty="0" smtClean="0"/>
              <a:t>Significant wind shear from surface to nacelle particularly under stable flow</a:t>
            </a:r>
          </a:p>
          <a:p>
            <a:r>
              <a:rPr lang="en-US" dirty="0" smtClean="0"/>
              <a:t>Downward CO</a:t>
            </a:r>
            <a:r>
              <a:rPr lang="en-US" baseline="-25000" dirty="0" smtClean="0"/>
              <a:t>2</a:t>
            </a:r>
            <a:r>
              <a:rPr lang="en-US" dirty="0" smtClean="0"/>
              <a:t> flux is enhanced during day in lee of the turbines</a:t>
            </a:r>
          </a:p>
          <a:p>
            <a:r>
              <a:rPr lang="en-US" dirty="0" smtClean="0"/>
              <a:t>Some evidence for surface layer convergence across a line of turbines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0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0"/>
            <a:ext cx="51054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Initial </a:t>
            </a:r>
            <a:r>
              <a:rPr lang="en-US" sz="4000" b="1" dirty="0" err="1" smtClean="0">
                <a:solidFill>
                  <a:srgbClr val="000090"/>
                </a:solidFill>
              </a:rPr>
              <a:t>Movitation</a:t>
            </a:r>
            <a:r>
              <a:rPr lang="en-US" sz="4000" b="1" dirty="0" smtClean="0">
                <a:solidFill>
                  <a:srgbClr val="000090"/>
                </a:solidFill>
              </a:rPr>
              <a:t>:</a:t>
            </a:r>
            <a:r>
              <a:rPr lang="en-US" sz="2000" b="1" dirty="0" smtClean="0">
                <a:solidFill>
                  <a:srgbClr val="000090"/>
                </a:solidFill>
              </a:rPr>
              <a:t>  </a:t>
            </a:r>
            <a:r>
              <a:rPr lang="en-US" sz="4000" b="1" dirty="0" smtClean="0">
                <a:solidFill>
                  <a:srgbClr val="000090"/>
                </a:solidFill>
              </a:rPr>
              <a:t>  </a:t>
            </a:r>
            <a:br>
              <a:rPr lang="en-US" sz="4000" b="1" dirty="0" smtClean="0">
                <a:solidFill>
                  <a:srgbClr val="000090"/>
                </a:solidFill>
              </a:rPr>
            </a:b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762000"/>
            <a:ext cx="4876800" cy="6477000"/>
          </a:xfrm>
        </p:spPr>
        <p:txBody>
          <a:bodyPr>
            <a:normAutofit fontScale="55000" lnSpcReduction="20000"/>
          </a:bodyPr>
          <a:lstStyle/>
          <a:p>
            <a:pPr marL="0" lvl="1" indent="0">
              <a:buNone/>
            </a:pPr>
            <a:r>
              <a:rPr lang="en-US" sz="3273" b="1" i="1" dirty="0" smtClean="0">
                <a:solidFill>
                  <a:schemeClr val="accent2"/>
                </a:solidFill>
              </a:rPr>
              <a:t>Do </a:t>
            </a:r>
            <a:r>
              <a:rPr lang="en-US" sz="3273" b="1" i="1" dirty="0">
                <a:solidFill>
                  <a:schemeClr val="accent2"/>
                </a:solidFill>
              </a:rPr>
              <a:t>changes in temperature, humidity, wind speed, turbulence, and CO</a:t>
            </a:r>
            <a:r>
              <a:rPr lang="en-US" sz="3273" b="1" i="1" baseline="-25000" dirty="0">
                <a:solidFill>
                  <a:schemeClr val="accent2"/>
                </a:solidFill>
              </a:rPr>
              <a:t>2</a:t>
            </a:r>
            <a:r>
              <a:rPr lang="en-US" sz="3273" b="1" i="1" dirty="0">
                <a:solidFill>
                  <a:schemeClr val="accent2"/>
                </a:solidFill>
              </a:rPr>
              <a:t> due to wind turbines influence crop growth and yield?</a:t>
            </a:r>
          </a:p>
          <a:p>
            <a:pPr marL="0" indent="0">
              <a:buNone/>
            </a:pPr>
            <a:endParaRPr lang="en-US" sz="3636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636" b="1" dirty="0" smtClean="0">
                <a:solidFill>
                  <a:srgbClr val="0000FF"/>
                </a:solidFill>
              </a:rPr>
              <a:t>Public acceptance of wind turbines </a:t>
            </a:r>
          </a:p>
          <a:p>
            <a:pPr lvl="1"/>
            <a:r>
              <a:rPr lang="en-US" sz="3273" dirty="0" smtClean="0">
                <a:solidFill>
                  <a:srgbClr val="0000FF"/>
                </a:solidFill>
              </a:rPr>
              <a:t>Multi-use, high-land-value environment</a:t>
            </a:r>
          </a:p>
          <a:p>
            <a:pPr lvl="1"/>
            <a:r>
              <a:rPr lang="en-US" sz="3273" dirty="0" smtClean="0">
                <a:solidFill>
                  <a:srgbClr val="0000FF"/>
                </a:solidFill>
              </a:rPr>
              <a:t>Crops are tuned to climate conditions</a:t>
            </a:r>
            <a:endParaRPr lang="en-US" sz="3273" dirty="0"/>
          </a:p>
          <a:p>
            <a:pPr marL="457200" lvl="1" indent="0">
              <a:buNone/>
            </a:pPr>
            <a:r>
              <a:rPr lang="en-US" sz="3273" b="1" dirty="0" smtClean="0">
                <a:solidFill>
                  <a:srgbClr val="000090"/>
                </a:solidFill>
              </a:rPr>
              <a:t>       </a:t>
            </a:r>
            <a:r>
              <a:rPr lang="en-US" sz="5800" b="1" dirty="0" smtClean="0">
                <a:solidFill>
                  <a:srgbClr val="000090"/>
                </a:solidFill>
              </a:rPr>
              <a:t>Beyond CWEX:</a:t>
            </a:r>
          </a:p>
          <a:p>
            <a:pPr marL="0" indent="0">
              <a:buNone/>
            </a:pPr>
            <a:r>
              <a:rPr lang="en-US" sz="3636" b="1" dirty="0" err="1" smtClean="0">
                <a:solidFill>
                  <a:srgbClr val="0000FF"/>
                </a:solidFill>
              </a:rPr>
              <a:t>Testbed</a:t>
            </a:r>
            <a:r>
              <a:rPr lang="en-US" sz="3636" b="1" dirty="0" smtClean="0">
                <a:solidFill>
                  <a:srgbClr val="0000FF"/>
                </a:solidFill>
              </a:rPr>
              <a:t> for validating high-resolution wind-farm models and coupling to </a:t>
            </a:r>
            <a:r>
              <a:rPr lang="en-US" sz="3636" b="1" dirty="0" err="1" smtClean="0">
                <a:solidFill>
                  <a:srgbClr val="0000FF"/>
                </a:solidFill>
              </a:rPr>
              <a:t>sfc</a:t>
            </a:r>
            <a:r>
              <a:rPr lang="en-US" sz="3636" b="1" dirty="0" smtClean="0">
                <a:solidFill>
                  <a:srgbClr val="0000FF"/>
                </a:solidFill>
              </a:rPr>
              <a:t> and PBL</a:t>
            </a:r>
          </a:p>
          <a:p>
            <a:pPr lvl="1"/>
            <a:r>
              <a:rPr lang="en-US" sz="3273" dirty="0" smtClean="0">
                <a:solidFill>
                  <a:srgbClr val="0000FF"/>
                </a:solidFill>
              </a:rPr>
              <a:t>General understanding of impacts of turbines</a:t>
            </a:r>
          </a:p>
          <a:p>
            <a:pPr lvl="1"/>
            <a:r>
              <a:rPr lang="en-US" sz="3273" dirty="0" smtClean="0">
                <a:solidFill>
                  <a:srgbClr val="0000FF"/>
                </a:solidFill>
              </a:rPr>
              <a:t>Understand turbine-turbine interaction and wind-farm performance</a:t>
            </a:r>
          </a:p>
          <a:p>
            <a:pPr lvl="1"/>
            <a:r>
              <a:rPr lang="en-US" sz="3273" dirty="0" smtClean="0">
                <a:solidFill>
                  <a:srgbClr val="0000FF"/>
                </a:solidFill>
              </a:rPr>
              <a:t>Options for further wind farm build-out:  Go higher?  More dense?</a:t>
            </a:r>
          </a:p>
          <a:p>
            <a:pPr lvl="1"/>
            <a:r>
              <a:rPr lang="en-US" sz="3273" dirty="0" smtClean="0">
                <a:solidFill>
                  <a:srgbClr val="0000FF"/>
                </a:solidFill>
              </a:rPr>
              <a:t>Iowa has a flat terrain, strong LLJ, not unlike coastal jets, many existing </a:t>
            </a:r>
            <a:r>
              <a:rPr lang="en-US" sz="3273" dirty="0" err="1" smtClean="0">
                <a:solidFill>
                  <a:srgbClr val="0000FF"/>
                </a:solidFill>
              </a:rPr>
              <a:t>windfarms</a:t>
            </a:r>
            <a:r>
              <a:rPr lang="en-US" sz="3273" dirty="0" smtClean="0">
                <a:solidFill>
                  <a:srgbClr val="0000FF"/>
                </a:solidFill>
              </a:rPr>
              <a:t> and component manufacturers:   good zero-order </a:t>
            </a:r>
            <a:r>
              <a:rPr lang="en-US" sz="3273" dirty="0" err="1" smtClean="0">
                <a:solidFill>
                  <a:srgbClr val="0000FF"/>
                </a:solidFill>
              </a:rPr>
              <a:t>testbed</a:t>
            </a:r>
            <a:r>
              <a:rPr lang="en-US" sz="3273" dirty="0" smtClean="0">
                <a:solidFill>
                  <a:srgbClr val="0000FF"/>
                </a:solidFill>
              </a:rPr>
              <a:t> for off-shore as well as onshore technologies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Wind&amp;Biofue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400"/>
            <a:ext cx="410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82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Measurements Needed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Additional surface flux measurements (middle of  wind farm)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Surface pressure field across turbine line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Vertical profiles of horizontal velocity through the turbine layer (H)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Horizontal velocities across the wind farm (convergence?)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Turbulence in and above the turbine layer with the layer above (H-2H);  also vertical velocity above the turbine layer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Diurnal changes of u, T, RH, turbulence in H-10H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Low-level jet characteristics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0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Analysis Needed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Surface flux anomalies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Wake structure – dependence on stability, speed and direction shear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Coupling of the turbine layer with the layer above (H-2H)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Horizontal convergence in the H layer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Diurnal changes in H-10H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Low-level jet characteristics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8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Modeling Needed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Diurnal changes of surface fluxes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Coupling of the turbine layer with the layer above (H-2H)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Horizontal convergence in the H layer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Diurnal changes in H-10H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Low-level jet characteristics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Turbine-turbine interactions (wake characteristics)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Shear and turbulence coupling to blade stresses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0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000090"/>
                </a:solidFill>
              </a:rPr>
              <a:t>P</a:t>
            </a:r>
            <a:r>
              <a:rPr lang="en-US" b="1" smtClean="0">
                <a:solidFill>
                  <a:srgbClr val="000090"/>
                </a:solidFill>
              </a:rPr>
              <a:t>otential Future Contributions </a:t>
            </a:r>
            <a:r>
              <a:rPr lang="en-US" b="1" dirty="0" smtClean="0">
                <a:solidFill>
                  <a:srgbClr val="000090"/>
                </a:solidFill>
              </a:rPr>
              <a:t>from CWEX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200-turbine utility scale test bed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Flat terrain allows clarity for exploring fundamental interactions of the wind farm with the PBL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Strong diurnal changes in surface layer stratification and resulting shear in speed and direction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Strong Low-Level Jet characteristic of the Central US high wind resource region (similarities to coastal jets as well, horizontal uniformity)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Seasonal land surface change characteristics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Cooperative land owners, multiple field sites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NDA with wind farm operator, access to SCADA data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4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Current Status: </a:t>
            </a:r>
            <a:br>
              <a:rPr lang="en-US" b="1" dirty="0" smtClean="0">
                <a:solidFill>
                  <a:srgbClr val="000090"/>
                </a:solidFill>
              </a:rPr>
            </a:br>
            <a:r>
              <a:rPr lang="en-US" b="1" dirty="0" smtClean="0">
                <a:solidFill>
                  <a:srgbClr val="000090"/>
                </a:solidFill>
              </a:rPr>
              <a:t>Research Capacity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Three seasons of successful instrument deployment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NSF Research Experiences for Undergraduates (REU) site program (2011-2013) for Wind Energy Science, Engineering and Policy (WESEP)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NSF Integrated Graduate Education, Research, and Training (IGERT) in WESEP (2012-2017)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Undergraduate minor in WESEP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EPSCoR</a:t>
            </a:r>
            <a:r>
              <a:rPr lang="en-US" dirty="0" smtClean="0">
                <a:solidFill>
                  <a:srgbClr val="0000FF"/>
                </a:solidFill>
              </a:rPr>
              <a:t> funding for new faculty position in wind farm modeling</a:t>
            </a:r>
          </a:p>
        </p:txBody>
      </p:sp>
    </p:spTree>
    <p:extLst>
      <p:ext uri="{BB962C8B-B14F-4D97-AF65-F5344CB8AC3E}">
        <p14:creationId xmlns:p14="http://schemas.microsoft.com/office/powerpoint/2010/main" val="280909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Some Inspiration from China</a:t>
            </a:r>
            <a:endParaRPr lang="en-US" dirty="0"/>
          </a:p>
        </p:txBody>
      </p:sp>
      <p:pic>
        <p:nvPicPr>
          <p:cNvPr id="4" name="Content Placeholder 3" descr="China tree intercroppin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9144640" cy="5562600"/>
          </a:xfrm>
        </p:spPr>
      </p:pic>
    </p:spTree>
    <p:extLst>
      <p:ext uri="{BB962C8B-B14F-4D97-AF65-F5344CB8AC3E}">
        <p14:creationId xmlns:p14="http://schemas.microsoft.com/office/powerpoint/2010/main" val="315760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Current Status:</a:t>
            </a:r>
            <a:br>
              <a:rPr lang="en-US" b="1" dirty="0" smtClean="0">
                <a:solidFill>
                  <a:srgbClr val="000090"/>
                </a:solidFill>
              </a:rPr>
            </a:br>
            <a:r>
              <a:rPr lang="en-US" b="1" dirty="0" smtClean="0">
                <a:solidFill>
                  <a:srgbClr val="000090"/>
                </a:solidFill>
              </a:rPr>
              <a:t>Instrumentation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05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EPSCoR</a:t>
            </a:r>
            <a:r>
              <a:rPr lang="en-US" dirty="0" smtClean="0">
                <a:solidFill>
                  <a:srgbClr val="0000FF"/>
                </a:solidFill>
              </a:rPr>
              <a:t> funding for two 120-m instrumented towers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EPSCoR</a:t>
            </a:r>
            <a:r>
              <a:rPr lang="en-US" dirty="0" smtClean="0">
                <a:solidFill>
                  <a:srgbClr val="0000FF"/>
                </a:solidFill>
              </a:rPr>
              <a:t> funding for network of surface stations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IGERT funding for </a:t>
            </a:r>
            <a:r>
              <a:rPr lang="en-US" dirty="0" err="1" smtClean="0">
                <a:solidFill>
                  <a:srgbClr val="0000FF"/>
                </a:solidFill>
              </a:rPr>
              <a:t>nanobarometer</a:t>
            </a:r>
            <a:r>
              <a:rPr lang="en-US" dirty="0" smtClean="0">
                <a:solidFill>
                  <a:srgbClr val="0000FF"/>
                </a:solidFill>
              </a:rPr>
              <a:t> network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State of Iowa funding for partnership with a private company for developing a tethered balloon measurement platform (loan of 4 50-m towers, 2 </a:t>
            </a:r>
            <a:r>
              <a:rPr lang="en-US" dirty="0" err="1" smtClean="0">
                <a:solidFill>
                  <a:srgbClr val="0000FF"/>
                </a:solidFill>
              </a:rPr>
              <a:t>lidars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Wind farm owner is redeploying 4 </a:t>
            </a:r>
            <a:r>
              <a:rPr lang="en-US" dirty="0" err="1" smtClean="0">
                <a:solidFill>
                  <a:srgbClr val="0000FF"/>
                </a:solidFill>
              </a:rPr>
              <a:t>sodars</a:t>
            </a:r>
            <a:r>
              <a:rPr lang="en-US" dirty="0" smtClean="0">
                <a:solidFill>
                  <a:srgbClr val="0000FF"/>
                </a:solidFill>
              </a:rPr>
              <a:t> to the CWEX site</a:t>
            </a:r>
          </a:p>
        </p:txBody>
      </p:sp>
    </p:spTree>
    <p:extLst>
      <p:ext uri="{BB962C8B-B14F-4D97-AF65-F5344CB8AC3E}">
        <p14:creationId xmlns:p14="http://schemas.microsoft.com/office/powerpoint/2010/main" val="117011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Collaborations being Planned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National Laboratory for Agriculture and the Environment will be deploying instruments nearby-but-outside this wind farm in 2013-2015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US Agriculture Research Service plans major field campaign (air-craft, surface, satellite special </a:t>
            </a:r>
            <a:r>
              <a:rPr lang="en-US" dirty="0" err="1" smtClean="0">
                <a:solidFill>
                  <a:srgbClr val="0000FF"/>
                </a:solidFill>
              </a:rPr>
              <a:t>obs</a:t>
            </a:r>
            <a:r>
              <a:rPr lang="en-US" dirty="0" smtClean="0">
                <a:solidFill>
                  <a:srgbClr val="0000FF"/>
                </a:solidFill>
              </a:rPr>
              <a:t>) in 2015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NASA plans major field campaign for satellite soil moisture </a:t>
            </a:r>
            <a:r>
              <a:rPr lang="en-US" dirty="0" err="1" smtClean="0">
                <a:solidFill>
                  <a:srgbClr val="0000FF"/>
                </a:solidFill>
              </a:rPr>
              <a:t>obs</a:t>
            </a:r>
            <a:r>
              <a:rPr lang="en-US" dirty="0" smtClean="0">
                <a:solidFill>
                  <a:srgbClr val="0000FF"/>
                </a:solidFill>
              </a:rPr>
              <a:t> in nearby watershed in 2015</a:t>
            </a:r>
          </a:p>
        </p:txBody>
      </p:sp>
    </p:spTree>
    <p:extLst>
      <p:ext uri="{BB962C8B-B14F-4D97-AF65-F5344CB8AC3E}">
        <p14:creationId xmlns:p14="http://schemas.microsoft.com/office/powerpoint/2010/main" val="280877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Summary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CWEX10/11 have demonstrated the feasibility of a major wind farm observing capability in a high-wind resource region of the US.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Educational component in place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Strong interest from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private sector (ASI, MEC, </a:t>
            </a:r>
            <a:r>
              <a:rPr lang="en-US" dirty="0" err="1" smtClean="0">
                <a:solidFill>
                  <a:srgbClr val="0000FF"/>
                </a:solidFill>
              </a:rPr>
              <a:t>NextEra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State of Iowa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Iowa State University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Federal agencies (NLAE, ARS, NASA, NCAR)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niversity collaborators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9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indturbines story county (238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64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304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ACKNOWLEDGMENTS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7338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Julie Lundquist for slides from presentation at LANL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Dr. Ron </a:t>
            </a:r>
            <a:r>
              <a:rPr lang="en-US" dirty="0" err="1" smtClean="0">
                <a:solidFill>
                  <a:srgbClr val="FFFFFF"/>
                </a:solidFill>
              </a:rPr>
              <a:t>Huhn</a:t>
            </a:r>
            <a:r>
              <a:rPr lang="en-US" dirty="0" smtClean="0">
                <a:solidFill>
                  <a:srgbClr val="FFFFFF"/>
                </a:solidFill>
              </a:rPr>
              <a:t>, property owner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Gene and Todd Flynn, farm operators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Lisa </a:t>
            </a:r>
            <a:r>
              <a:rPr lang="en-US" dirty="0" err="1" smtClean="0">
                <a:solidFill>
                  <a:srgbClr val="FFFFFF"/>
                </a:solidFill>
              </a:rPr>
              <a:t>Brasche</a:t>
            </a:r>
            <a:r>
              <a:rPr lang="en-US" dirty="0" smtClean="0">
                <a:solidFill>
                  <a:srgbClr val="FFFFFF"/>
                </a:solidFill>
              </a:rPr>
              <a:t> for photos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Equipment and personnel supplied by the National Laboratory for Agriculture and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the Environment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Funding supplied by 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Center for Global and Regional Environmental Research, University of Iowa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MidAmerican Energy Company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Ames Laboratory , Department of Energy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National Science Foundation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6507778"/>
            <a:ext cx="2895600" cy="35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Photo courtesy of Lisa H </a:t>
            </a:r>
            <a:r>
              <a:rPr lang="en-US" sz="1600" dirty="0" err="1" smtClean="0">
                <a:solidFill>
                  <a:srgbClr val="FFFFFF"/>
                </a:solidFill>
              </a:rPr>
              <a:t>Brasche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9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5400"/>
            <a:ext cx="5791200" cy="1143000"/>
          </a:xfrm>
        </p:spPr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pic>
        <p:nvPicPr>
          <p:cNvPr id="6" name="Content Placeholder 5" descr="story county dec 09 (13)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198" r="-89198"/>
          <a:stretch/>
        </p:blipFill>
        <p:spPr>
          <a:xfrm>
            <a:off x="-2667000" y="-8467"/>
            <a:ext cx="8229600" cy="6866467"/>
          </a:xfr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0" y="1371600"/>
            <a:ext cx="58674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400" dirty="0" smtClean="0">
                <a:latin typeface="+mj-lt"/>
              </a:rPr>
              <a:t>Eugene S. Takle</a:t>
            </a:r>
          </a:p>
          <a:p>
            <a:pPr algn="ctr"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400" dirty="0" smtClean="0">
                <a:solidFill>
                  <a:srgbClr val="708F24"/>
                </a:solidFill>
                <a:latin typeface="+mj-lt"/>
                <a:hlinkClick r:id="rId3"/>
              </a:rPr>
              <a:t>gstakle@iastate.edu</a:t>
            </a:r>
            <a:endParaRPr lang="en-US" sz="2400" dirty="0">
              <a:solidFill>
                <a:srgbClr val="708F24"/>
              </a:solidFill>
              <a:latin typeface="+mj-lt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://www.meteor.iastate.edu/faculty/takle/</a:t>
            </a:r>
            <a:endParaRPr lang="en-US" sz="2000" dirty="0"/>
          </a:p>
          <a:p>
            <a:pPr algn="ctr"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400" dirty="0" smtClean="0">
                <a:latin typeface="+mj-lt"/>
              </a:rPr>
              <a:t>515-294-9871</a:t>
            </a:r>
          </a:p>
          <a:p>
            <a:pPr algn="ctr"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dirty="0">
                <a:latin typeface="+mj-lt"/>
              </a:rPr>
              <a:t>Julie K. </a:t>
            </a:r>
            <a:r>
              <a:rPr lang="en-US" sz="2400" dirty="0" smtClean="0">
                <a:latin typeface="+mj-lt"/>
              </a:rPr>
              <a:t>Lundquist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5"/>
              </a:rPr>
              <a:t>Julie.Lundquist</a:t>
            </a:r>
            <a:r>
              <a:rPr lang="en-US" sz="2400" dirty="0">
                <a:hlinkClick r:id="rId5"/>
              </a:rPr>
              <a:t>@colorado.edu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>
                <a:hlinkClick r:id="rId6"/>
              </a:rPr>
              <a:t>Julie.Lundquist</a:t>
            </a:r>
            <a:r>
              <a:rPr lang="en-US" sz="2400" dirty="0">
                <a:hlinkClick r:id="rId6"/>
              </a:rPr>
              <a:t>@nrel.gov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hlinkClick r:id="rId7"/>
              </a:rPr>
              <a:t>http</a:t>
            </a:r>
            <a:r>
              <a:rPr lang="en-US" sz="2400" dirty="0">
                <a:latin typeface="+mj-lt"/>
                <a:hlinkClick r:id="rId7"/>
              </a:rPr>
              <a:t>://atoc.colorado.edu/~jlundqui</a:t>
            </a:r>
            <a:r>
              <a:rPr lang="en-US" sz="2400" dirty="0"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303</a:t>
            </a:r>
            <a:r>
              <a:rPr lang="en-US" sz="2400" dirty="0">
                <a:latin typeface="+mj-lt"/>
              </a:rPr>
              <a:t>/492-8932 (@CU)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303</a:t>
            </a:r>
            <a:r>
              <a:rPr lang="en-US" sz="2400" dirty="0">
                <a:latin typeface="+mj-lt"/>
              </a:rPr>
              <a:t>/384-7046 (@NWTC)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2400" dirty="0">
              <a:latin typeface="Arial" pitchFamily="-11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3" y="6507778"/>
            <a:ext cx="2895600" cy="35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Photo courtesy of Lisa H </a:t>
            </a:r>
            <a:r>
              <a:rPr lang="en-US" sz="1600" dirty="0" err="1" smtClean="0">
                <a:solidFill>
                  <a:srgbClr val="FFFFFF"/>
                </a:solidFill>
              </a:rPr>
              <a:t>Brasche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9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0" y="4800600"/>
            <a:ext cx="7086600" cy="228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563303"/>
                </a:solidFill>
              </a:rPr>
              <a:t>Conceptual Model of Turbine-crop Interaction via Mean Wind and Turbulence Fields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304800" y="4267200"/>
            <a:ext cx="85344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FFFF66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__</a:t>
            </a:r>
            <a:r>
              <a:rPr lang="en-US" dirty="0" smtClean="0">
                <a:solidFill>
                  <a:srgbClr val="FFFF66"/>
                </a:solidFill>
              </a:rPr>
              <a:t>       </a:t>
            </a:r>
            <a:r>
              <a:rPr lang="en-US" dirty="0" smtClean="0">
                <a:solidFill>
                  <a:srgbClr val="FFC000"/>
                </a:solidFill>
              </a:rPr>
              <a:t>___________________________________</a:t>
            </a:r>
          </a:p>
        </p:txBody>
      </p:sp>
      <p:sp>
        <p:nvSpPr>
          <p:cNvPr id="5" name="Diagonal Stripe 4"/>
          <p:cNvSpPr/>
          <p:nvPr/>
        </p:nvSpPr>
        <p:spPr>
          <a:xfrm rot="17083756">
            <a:off x="639763" y="2732088"/>
            <a:ext cx="381000" cy="457200"/>
          </a:xfrm>
          <a:prstGeom prst="diagStripe">
            <a:avLst>
              <a:gd name="adj" fmla="val 8611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Diagonal Stripe 5"/>
          <p:cNvSpPr/>
          <p:nvPr/>
        </p:nvSpPr>
        <p:spPr>
          <a:xfrm rot="21222624">
            <a:off x="971550" y="2727325"/>
            <a:ext cx="381000" cy="457200"/>
          </a:xfrm>
          <a:prstGeom prst="diagStripe">
            <a:avLst>
              <a:gd name="adj" fmla="val 8611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Diagonal Stripe 6"/>
          <p:cNvSpPr/>
          <p:nvPr/>
        </p:nvSpPr>
        <p:spPr>
          <a:xfrm rot="19403397">
            <a:off x="784225" y="3268663"/>
            <a:ext cx="381000" cy="457200"/>
          </a:xfrm>
          <a:prstGeom prst="diagStripe">
            <a:avLst>
              <a:gd name="adj" fmla="val 8611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1066800" y="3276600"/>
            <a:ext cx="228600" cy="17526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990600" y="3124200"/>
            <a:ext cx="381000" cy="152400"/>
          </a:xfrm>
          <a:prstGeom prst="homePlat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5029200"/>
            <a:ext cx="815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38200" y="4953000"/>
            <a:ext cx="685800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4800600"/>
            <a:ext cx="381000" cy="228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Circular Arrow 22"/>
          <p:cNvSpPr/>
          <p:nvPr/>
        </p:nvSpPr>
        <p:spPr>
          <a:xfrm>
            <a:off x="4419600" y="3962400"/>
            <a:ext cx="596900" cy="4445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318461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4" name="Circular Arrow 23"/>
          <p:cNvSpPr/>
          <p:nvPr/>
        </p:nvSpPr>
        <p:spPr>
          <a:xfrm>
            <a:off x="2362200" y="3657600"/>
            <a:ext cx="368300" cy="2921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681319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5" name="Circular Arrow 24"/>
          <p:cNvSpPr/>
          <p:nvPr/>
        </p:nvSpPr>
        <p:spPr>
          <a:xfrm>
            <a:off x="3200400" y="3657600"/>
            <a:ext cx="596900" cy="4445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271950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6" name="Circular Arrow 25"/>
          <p:cNvSpPr/>
          <p:nvPr/>
        </p:nvSpPr>
        <p:spPr>
          <a:xfrm>
            <a:off x="2286000" y="2819400"/>
            <a:ext cx="533400" cy="3683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0287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7" name="Circular Arrow 26"/>
          <p:cNvSpPr/>
          <p:nvPr/>
        </p:nvSpPr>
        <p:spPr>
          <a:xfrm rot="10950930">
            <a:off x="5267325" y="3438525"/>
            <a:ext cx="466725" cy="45402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" name="Circular Arrow 27"/>
          <p:cNvSpPr/>
          <p:nvPr/>
        </p:nvSpPr>
        <p:spPr>
          <a:xfrm>
            <a:off x="1676400" y="3048000"/>
            <a:ext cx="304800" cy="3683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749159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" name="Circular Arrow 18"/>
          <p:cNvSpPr/>
          <p:nvPr/>
        </p:nvSpPr>
        <p:spPr>
          <a:xfrm>
            <a:off x="3733800" y="2971800"/>
            <a:ext cx="609600" cy="5207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0" name="Circular Arrow 19"/>
          <p:cNvSpPr/>
          <p:nvPr/>
        </p:nvSpPr>
        <p:spPr>
          <a:xfrm>
            <a:off x="4419600" y="1828800"/>
            <a:ext cx="685800" cy="5207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" name="Circular Arrow 20"/>
          <p:cNvSpPr/>
          <p:nvPr/>
        </p:nvSpPr>
        <p:spPr>
          <a:xfrm>
            <a:off x="5562600" y="2286000"/>
            <a:ext cx="685800" cy="6731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" name="Circular Arrow 21"/>
          <p:cNvSpPr/>
          <p:nvPr/>
        </p:nvSpPr>
        <p:spPr>
          <a:xfrm rot="5400000">
            <a:off x="3124200" y="2209800"/>
            <a:ext cx="596900" cy="5969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9" name="Circular Arrow 28"/>
          <p:cNvSpPr/>
          <p:nvPr/>
        </p:nvSpPr>
        <p:spPr>
          <a:xfrm flipH="1">
            <a:off x="4724400" y="2743200"/>
            <a:ext cx="469900" cy="5207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312" name="TextBox 41"/>
          <p:cNvSpPr txBox="1">
            <a:spLocks noChangeArrowheads="1"/>
          </p:cNvSpPr>
          <p:nvPr/>
        </p:nvSpPr>
        <p:spPr bwMode="auto">
          <a:xfrm>
            <a:off x="6804025" y="1447800"/>
            <a:ext cx="2339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Speed recovery</a:t>
            </a:r>
          </a:p>
        </p:txBody>
      </p:sp>
      <p:sp>
        <p:nvSpPr>
          <p:cNvPr id="34" name="Arc 33"/>
          <p:cNvSpPr/>
          <p:nvPr/>
        </p:nvSpPr>
        <p:spPr bwMode="auto">
          <a:xfrm rot="15961694">
            <a:off x="6607175" y="-3944937"/>
            <a:ext cx="1573213" cy="11964987"/>
          </a:xfrm>
          <a:prstGeom prst="arc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35" name="Arc 34"/>
          <p:cNvSpPr/>
          <p:nvPr/>
        </p:nvSpPr>
        <p:spPr bwMode="auto">
          <a:xfrm rot="16394694" flipH="1">
            <a:off x="6585744" y="-1835943"/>
            <a:ext cx="1622425" cy="11964987"/>
          </a:xfrm>
          <a:prstGeom prst="arc">
            <a:avLst>
              <a:gd name="adj1" fmla="val 16200000"/>
              <a:gd name="adj2" fmla="val 77223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2316" name="TextBox 36"/>
          <p:cNvSpPr txBox="1">
            <a:spLocks noChangeArrowheads="1"/>
          </p:cNvSpPr>
          <p:nvPr/>
        </p:nvSpPr>
        <p:spPr bwMode="auto">
          <a:xfrm>
            <a:off x="8305800" y="32766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CO</a:t>
            </a:r>
            <a:r>
              <a:rPr lang="en-US" baseline="-25000" dirty="0"/>
              <a:t>2</a:t>
            </a:r>
          </a:p>
        </p:txBody>
      </p:sp>
      <p:sp>
        <p:nvSpPr>
          <p:cNvPr id="12318" name="TextBox 38"/>
          <p:cNvSpPr txBox="1">
            <a:spLocks noChangeArrowheads="1"/>
          </p:cNvSpPr>
          <p:nvPr/>
        </p:nvSpPr>
        <p:spPr bwMode="auto">
          <a:xfrm>
            <a:off x="7467600" y="32766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n-US" baseline="-25000" dirty="0"/>
          </a:p>
        </p:txBody>
      </p:sp>
      <p:sp>
        <p:nvSpPr>
          <p:cNvPr id="12319" name="Up-Down Arrow 39"/>
          <p:cNvSpPr>
            <a:spLocks noChangeArrowheads="1"/>
          </p:cNvSpPr>
          <p:nvPr/>
        </p:nvSpPr>
        <p:spPr bwMode="auto">
          <a:xfrm>
            <a:off x="6858000" y="3810000"/>
            <a:ext cx="484188" cy="990600"/>
          </a:xfrm>
          <a:prstGeom prst="upDownArrow">
            <a:avLst>
              <a:gd name="adj1" fmla="val 50000"/>
              <a:gd name="adj2" fmla="val 50049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2320" name="TextBox 40"/>
          <p:cNvSpPr txBox="1">
            <a:spLocks noChangeArrowheads="1"/>
          </p:cNvSpPr>
          <p:nvPr/>
        </p:nvSpPr>
        <p:spPr bwMode="auto">
          <a:xfrm>
            <a:off x="6096000" y="39624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Heat</a:t>
            </a:r>
          </a:p>
        </p:txBody>
      </p:sp>
      <p:sp>
        <p:nvSpPr>
          <p:cNvPr id="12321" name="TextBox 41"/>
          <p:cNvSpPr txBox="1">
            <a:spLocks noChangeArrowheads="1"/>
          </p:cNvSpPr>
          <p:nvPr/>
        </p:nvSpPr>
        <p:spPr bwMode="auto">
          <a:xfrm>
            <a:off x="6781800" y="3276600"/>
            <a:ext cx="681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day</a:t>
            </a:r>
          </a:p>
        </p:txBody>
      </p:sp>
      <p:sp>
        <p:nvSpPr>
          <p:cNvPr id="12322" name="TextBox 42"/>
          <p:cNvSpPr txBox="1">
            <a:spLocks noChangeArrowheads="1"/>
          </p:cNvSpPr>
          <p:nvPr/>
        </p:nvSpPr>
        <p:spPr bwMode="auto">
          <a:xfrm>
            <a:off x="6629400" y="4648200"/>
            <a:ext cx="852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night</a:t>
            </a:r>
          </a:p>
        </p:txBody>
      </p:sp>
      <p:sp>
        <p:nvSpPr>
          <p:cNvPr id="12323" name="Right Arrow 35"/>
          <p:cNvSpPr>
            <a:spLocks noChangeArrowheads="1"/>
          </p:cNvSpPr>
          <p:nvPr/>
        </p:nvSpPr>
        <p:spPr bwMode="auto">
          <a:xfrm>
            <a:off x="8001000" y="1905000"/>
            <a:ext cx="977900" cy="152400"/>
          </a:xfrm>
          <a:prstGeom prst="rightArrow">
            <a:avLst>
              <a:gd name="adj1" fmla="val 50000"/>
              <a:gd name="adj2" fmla="val 499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Left-Right Arrow 1"/>
          <p:cNvSpPr/>
          <p:nvPr/>
        </p:nvSpPr>
        <p:spPr>
          <a:xfrm rot="5400000">
            <a:off x="7290816" y="4062984"/>
            <a:ext cx="990600" cy="484632"/>
          </a:xfrm>
          <a:prstGeom prst="left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 dirty="0"/>
          </a:p>
        </p:txBody>
      </p:sp>
      <p:sp>
        <p:nvSpPr>
          <p:cNvPr id="37" name="Left-Right Arrow 36"/>
          <p:cNvSpPr/>
          <p:nvPr/>
        </p:nvSpPr>
        <p:spPr>
          <a:xfrm rot="5400000">
            <a:off x="8052816" y="4062984"/>
            <a:ext cx="990600" cy="484632"/>
          </a:xfrm>
          <a:prstGeom prst="left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1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6211</TotalTime>
  <Words>3701</Words>
  <Application>Microsoft Macintosh PowerPoint</Application>
  <PresentationFormat>On-screen Show (4:3)</PresentationFormat>
  <Paragraphs>625</Paragraphs>
  <Slides>84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6" baseType="lpstr">
      <vt:lpstr>Office Theme</vt:lpstr>
      <vt:lpstr>Document</vt:lpstr>
      <vt:lpstr>PowerPoint Presentation</vt:lpstr>
      <vt:lpstr>PowerPoint Presentation</vt:lpstr>
      <vt:lpstr>CWEX:  A Component of the ISU College of Engineering Wind Energy Initiative</vt:lpstr>
      <vt:lpstr>PowerPoint Presentation</vt:lpstr>
      <vt:lpstr>PowerPoint Presentation</vt:lpstr>
      <vt:lpstr>PowerPoint Presentation</vt:lpstr>
      <vt:lpstr>PowerPoint Presentation</vt:lpstr>
      <vt:lpstr>Some Inspiration from China</vt:lpstr>
      <vt:lpstr>Conceptual Model of Turbine-crop Interaction via Mean Wind and Turbulence Fields</vt:lpstr>
      <vt:lpstr>PowerPoint Presentation</vt:lpstr>
      <vt:lpstr>Turbine-Crop Interactions: Overview</vt:lpstr>
      <vt:lpstr>PowerPoint Presentation</vt:lpstr>
      <vt:lpstr>Preliminary Observations</vt:lpstr>
      <vt:lpstr>Low-Budget Beginnings</vt:lpstr>
      <vt:lpstr>CWEX10 Field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CWEX10 Data analysis</vt:lpstr>
      <vt:lpstr>PowerPoint Presentation</vt:lpstr>
      <vt:lpstr>PowerPoint Presentation</vt:lpstr>
      <vt:lpstr>PowerPoint Presentation</vt:lpstr>
      <vt:lpstr>PowerPoint Presentation</vt:lpstr>
      <vt:lpstr>Case study:  50-min period of wind farm shutdown in nighttime</vt:lpstr>
      <vt:lpstr>Turbines offline: August 27, 2010 2300-0000 LST</vt:lpstr>
      <vt:lpstr>Spectral evidence before and during the shutdown period</vt:lpstr>
      <vt:lpstr>Spectral evidence before and during the shutdown period</vt:lpstr>
      <vt:lpstr>Spectral evidence before and during the shutdown period</vt:lpstr>
      <vt:lpstr>Summary</vt:lpstr>
      <vt:lpstr>CWEX11 Field Campaign</vt:lpstr>
      <vt:lpstr>PowerPoint Presentation</vt:lpstr>
      <vt:lpstr>Daytime H flux</vt:lpstr>
      <vt:lpstr>Daytime H flux (accumulated)</vt:lpstr>
      <vt:lpstr>Daytime LE flux</vt:lpstr>
      <vt:lpstr>Daytime LE flux (accumulated)</vt:lpstr>
      <vt:lpstr>Daytime CO2 uptake</vt:lpstr>
      <vt:lpstr>Daytime CO2 accumulated uptake</vt:lpstr>
      <vt:lpstr>Nighttime H flux</vt:lpstr>
      <vt:lpstr>Nighttime H flux (accumulated)</vt:lpstr>
      <vt:lpstr>Nighttime LE flux</vt:lpstr>
      <vt:lpstr> Nighttime LE flux (accumulated)</vt:lpstr>
      <vt:lpstr> Nighttime CO2 production (absent soil respiration)</vt:lpstr>
      <vt:lpstr>Nighttime CO2 production (includes soil respiration)</vt:lpstr>
      <vt:lpstr>Total NEE (day+night)</vt:lpstr>
      <vt:lpstr>Total NEE (day+night accumulated)</vt:lpstr>
      <vt:lpstr>Turbine Influence on Surface Fluxes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Surface Pressure Perturbation Produced by a Line of Turbines</vt:lpstr>
      <vt:lpstr>Key Messages</vt:lpstr>
      <vt:lpstr>Initial Movitation:     </vt:lpstr>
      <vt:lpstr>Measurements Needed</vt:lpstr>
      <vt:lpstr>Analysis Needed</vt:lpstr>
      <vt:lpstr>Modeling Needed</vt:lpstr>
      <vt:lpstr>Potential Future Contributions from CWEX</vt:lpstr>
      <vt:lpstr>Current Status:  Research Capacity</vt:lpstr>
      <vt:lpstr>Current Status: Instrumentation</vt:lpstr>
      <vt:lpstr>Collaborations being Planned</vt:lpstr>
      <vt:lpstr>Summary</vt:lpstr>
      <vt:lpstr>PowerPoint Presentation</vt:lpstr>
      <vt:lpstr>For More Information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Flux tower measurements within a wind farm</dc:title>
  <dc:subject/>
  <dc:creator/>
  <cp:keywords/>
  <dc:description/>
  <cp:lastModifiedBy>Gene Takle</cp:lastModifiedBy>
  <cp:revision>232</cp:revision>
  <dcterms:created xsi:type="dcterms:W3CDTF">2010-12-16T16:55:17Z</dcterms:created>
  <dcterms:modified xsi:type="dcterms:W3CDTF">2012-08-23T04:29:30Z</dcterms:modified>
  <cp:category/>
</cp:coreProperties>
</file>